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931" r:id="rId4"/>
  </p:sldMasterIdLst>
  <p:notesMasterIdLst>
    <p:notesMasterId r:id="rId25"/>
  </p:notesMasterIdLst>
  <p:handoutMasterIdLst>
    <p:handoutMasterId r:id="rId26"/>
  </p:handoutMasterIdLst>
  <p:sldIdLst>
    <p:sldId id="509" r:id="rId5"/>
    <p:sldId id="351" r:id="rId6"/>
    <p:sldId id="410" r:id="rId7"/>
    <p:sldId id="406" r:id="rId8"/>
    <p:sldId id="411" r:id="rId9"/>
    <p:sldId id="421" r:id="rId10"/>
    <p:sldId id="397" r:id="rId11"/>
    <p:sldId id="394" r:id="rId12"/>
    <p:sldId id="423" r:id="rId13"/>
    <p:sldId id="409" r:id="rId14"/>
    <p:sldId id="403" r:id="rId15"/>
    <p:sldId id="407" r:id="rId16"/>
    <p:sldId id="408" r:id="rId17"/>
    <p:sldId id="420" r:id="rId18"/>
    <p:sldId id="412" r:id="rId19"/>
    <p:sldId id="424" r:id="rId20"/>
    <p:sldId id="422" r:id="rId21"/>
    <p:sldId id="419" r:id="rId22"/>
    <p:sldId id="533" r:id="rId23"/>
    <p:sldId id="532" r:id="rId24"/>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User" initials="WU" lastIdx="4" clrIdx="0"/>
  <p:cmAuthor id="1" name="aburgess" initials="a" lastIdx="4" clrIdx="1"/>
  <p:cmAuthor id="2" name="Janicz, Katelyn (NIH/NIMH) [C]" initials="JK([" lastIdx="14" clrIdx="2">
    <p:extLst>
      <p:ext uri="{19B8F6BF-5375-455C-9EA6-DF929625EA0E}">
        <p15:presenceInfo xmlns:p15="http://schemas.microsoft.com/office/powerpoint/2012/main" userId="S::janiczkm@nih.gov::3a92bacb-64a9-46c0-a97a-2c3dad99c77f" providerId="AD"/>
      </p:ext>
    </p:extLst>
  </p:cmAuthor>
  <p:cmAuthor id="3" name="Vincent, Clarissa (NIH/NIMH) [C]" initials="VC([" lastIdx="2" clrIdx="3">
    <p:extLst>
      <p:ext uri="{19B8F6BF-5375-455C-9EA6-DF929625EA0E}">
        <p15:presenceInfo xmlns:p15="http://schemas.microsoft.com/office/powerpoint/2012/main" userId="S::vincentcb@nih.gov::4ca22058-2bf5-4f45-bbf6-c570534e4b6b" providerId="AD"/>
      </p:ext>
    </p:extLst>
  </p:cmAuthor>
  <p:cmAuthor id="4" name="Ordonez, Anna (NIH/NIMH) [E]" initials="OA([" lastIdx="4" clrIdx="4">
    <p:extLst>
      <p:ext uri="{19B8F6BF-5375-455C-9EA6-DF929625EA0E}">
        <p15:presenceInfo xmlns:p15="http://schemas.microsoft.com/office/powerpoint/2012/main" userId="S::annaordonez@nih.gov::82385286-6017-44ab-a1df-85f9999fcfa2" providerId="AD"/>
      </p:ext>
    </p:extLst>
  </p:cmAuthor>
  <p:cmAuthor id="5" name="Smith, Sharon (NIH/NIMH) [E]" initials="SS([" lastIdx="11" clrIdx="5">
    <p:extLst>
      <p:ext uri="{19B8F6BF-5375-455C-9EA6-DF929625EA0E}">
        <p15:presenceInfo xmlns:p15="http://schemas.microsoft.com/office/powerpoint/2012/main" userId="S::smiths@nih.gov::537265fd-6ee8-4763-819c-5ed8762b5a93" providerId="AD"/>
      </p:ext>
    </p:extLst>
  </p:cmAuthor>
  <p:cmAuthor id="6" name="Rachel Scheinert" initials="SR([" lastIdx="7" clrIdx="6">
    <p:extLst>
      <p:ext uri="{19B8F6BF-5375-455C-9EA6-DF929625EA0E}">
        <p15:presenceInfo xmlns:p15="http://schemas.microsoft.com/office/powerpoint/2012/main" userId="Rachel Scheiner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139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99" autoAdjust="0"/>
    <p:restoredTop sz="82313" autoAdjust="0"/>
  </p:normalViewPr>
  <p:slideViewPr>
    <p:cSldViewPr snapToObjects="1">
      <p:cViewPr varScale="1">
        <p:scale>
          <a:sx n="76" d="100"/>
          <a:sy n="76" d="100"/>
        </p:scale>
        <p:origin x="1758" y="90"/>
      </p:cViewPr>
      <p:guideLst>
        <p:guide orient="horz" pos="2160"/>
        <p:guide pos="2880"/>
      </p:guideLst>
    </p:cSldViewPr>
  </p:slideViewPr>
  <p:outlineViewPr>
    <p:cViewPr>
      <p:scale>
        <a:sx n="33" d="100"/>
        <a:sy n="33" d="100"/>
      </p:scale>
      <p:origin x="0" y="207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85" d="100"/>
          <a:sy n="85" d="100"/>
        </p:scale>
        <p:origin x="-3108" y="-78"/>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10B715-81D0-440B-A42A-CB7527AF4AE8}"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E393B961-E195-4E24-83C8-AF6241D37B15}">
      <dgm:prSet phldrT="[Text]"/>
      <dgm:spPr/>
      <dgm:t>
        <a:bodyPr/>
        <a:lstStyle/>
        <a:p>
          <a:r>
            <a:rPr lang="en-US" dirty="0"/>
            <a:t>Quality Control</a:t>
          </a:r>
        </a:p>
      </dgm:t>
    </dgm:pt>
    <dgm:pt modelId="{BCE368E4-A050-4E0C-B8C8-08E1368043CE}" type="parTrans" cxnId="{E9CCBF6F-6933-4B2C-8690-5F708738C003}">
      <dgm:prSet/>
      <dgm:spPr/>
      <dgm:t>
        <a:bodyPr/>
        <a:lstStyle/>
        <a:p>
          <a:endParaRPr lang="en-US"/>
        </a:p>
      </dgm:t>
    </dgm:pt>
    <dgm:pt modelId="{B69D58BE-7DB2-4EF2-9A96-8DC75994DE0B}" type="sibTrans" cxnId="{E9CCBF6F-6933-4B2C-8690-5F708738C003}">
      <dgm:prSet/>
      <dgm:spPr/>
      <dgm:t>
        <a:bodyPr/>
        <a:lstStyle/>
        <a:p>
          <a:endParaRPr lang="en-US" dirty="0"/>
        </a:p>
      </dgm:t>
    </dgm:pt>
    <dgm:pt modelId="{E99C7705-6DFE-4401-8641-74847925F8DB}">
      <dgm:prSet phldrT="[Text]"/>
      <dgm:spPr/>
      <dgm:t>
        <a:bodyPr/>
        <a:lstStyle/>
        <a:p>
          <a:r>
            <a:rPr lang="en-US" dirty="0"/>
            <a:t>Quality Assurance</a:t>
          </a:r>
        </a:p>
      </dgm:t>
    </dgm:pt>
    <dgm:pt modelId="{15247D70-BAE8-4373-82C2-791CEFF31F6D}" type="parTrans" cxnId="{846A470E-02DE-4D63-98FD-ECAF6EAE424E}">
      <dgm:prSet/>
      <dgm:spPr/>
      <dgm:t>
        <a:bodyPr/>
        <a:lstStyle/>
        <a:p>
          <a:endParaRPr lang="en-US"/>
        </a:p>
      </dgm:t>
    </dgm:pt>
    <dgm:pt modelId="{CEC86EF0-222C-49EB-85BA-F17A0532A9A8}" type="sibTrans" cxnId="{846A470E-02DE-4D63-98FD-ECAF6EAE424E}">
      <dgm:prSet/>
      <dgm:spPr/>
      <dgm:t>
        <a:bodyPr/>
        <a:lstStyle/>
        <a:p>
          <a:endParaRPr lang="en-US" dirty="0"/>
        </a:p>
      </dgm:t>
    </dgm:pt>
    <dgm:pt modelId="{5A782A07-E813-4BB5-9583-84BECD3F3446}">
      <dgm:prSet phldrT="[Text]"/>
      <dgm:spPr/>
      <dgm:t>
        <a:bodyPr/>
        <a:lstStyle/>
        <a:p>
          <a:r>
            <a:rPr lang="en-US" dirty="0"/>
            <a:t>Quality Management</a:t>
          </a:r>
        </a:p>
      </dgm:t>
    </dgm:pt>
    <dgm:pt modelId="{91A71E8A-4C68-4F4A-BA6A-76A3D5D63CF3}" type="parTrans" cxnId="{F123E6E3-41F8-4FBC-909E-D1BB44DD41AA}">
      <dgm:prSet/>
      <dgm:spPr/>
      <dgm:t>
        <a:bodyPr/>
        <a:lstStyle/>
        <a:p>
          <a:endParaRPr lang="en-US"/>
        </a:p>
      </dgm:t>
    </dgm:pt>
    <dgm:pt modelId="{FCFACD02-0AA6-49FD-A236-4574657F9D46}" type="sibTrans" cxnId="{F123E6E3-41F8-4FBC-909E-D1BB44DD41AA}">
      <dgm:prSet/>
      <dgm:spPr/>
      <dgm:t>
        <a:bodyPr/>
        <a:lstStyle/>
        <a:p>
          <a:endParaRPr lang="en-US"/>
        </a:p>
      </dgm:t>
    </dgm:pt>
    <dgm:pt modelId="{4264A31A-3568-4C00-90B2-ACDCCCC810FC}" type="pres">
      <dgm:prSet presAssocID="{F010B715-81D0-440B-A42A-CB7527AF4AE8}" presName="linearFlow" presStyleCnt="0">
        <dgm:presLayoutVars>
          <dgm:dir/>
          <dgm:resizeHandles val="exact"/>
        </dgm:presLayoutVars>
      </dgm:prSet>
      <dgm:spPr/>
    </dgm:pt>
    <dgm:pt modelId="{407F0C60-6BD7-459A-9272-ABB85FB6F43B}" type="pres">
      <dgm:prSet presAssocID="{E393B961-E195-4E24-83C8-AF6241D37B15}" presName="node" presStyleLbl="node1" presStyleIdx="0" presStyleCnt="3">
        <dgm:presLayoutVars>
          <dgm:bulletEnabled val="1"/>
        </dgm:presLayoutVars>
      </dgm:prSet>
      <dgm:spPr/>
    </dgm:pt>
    <dgm:pt modelId="{952C0DA1-CD30-483B-99FE-6B853F3B7004}" type="pres">
      <dgm:prSet presAssocID="{B69D58BE-7DB2-4EF2-9A96-8DC75994DE0B}" presName="spacerL" presStyleCnt="0"/>
      <dgm:spPr/>
    </dgm:pt>
    <dgm:pt modelId="{712DDDE3-7262-424A-BAAD-5A018D646ED6}" type="pres">
      <dgm:prSet presAssocID="{B69D58BE-7DB2-4EF2-9A96-8DC75994DE0B}" presName="sibTrans" presStyleLbl="sibTrans2D1" presStyleIdx="0" presStyleCnt="2"/>
      <dgm:spPr/>
    </dgm:pt>
    <dgm:pt modelId="{EB16EAE4-CC62-48B8-8F9F-37D7594DA170}" type="pres">
      <dgm:prSet presAssocID="{B69D58BE-7DB2-4EF2-9A96-8DC75994DE0B}" presName="spacerR" presStyleCnt="0"/>
      <dgm:spPr/>
    </dgm:pt>
    <dgm:pt modelId="{C0996A09-A851-43D7-9AAE-46F241DC894E}" type="pres">
      <dgm:prSet presAssocID="{E99C7705-6DFE-4401-8641-74847925F8DB}" presName="node" presStyleLbl="node1" presStyleIdx="1" presStyleCnt="3">
        <dgm:presLayoutVars>
          <dgm:bulletEnabled val="1"/>
        </dgm:presLayoutVars>
      </dgm:prSet>
      <dgm:spPr/>
    </dgm:pt>
    <dgm:pt modelId="{71056327-8118-439F-9178-19E1BC521455}" type="pres">
      <dgm:prSet presAssocID="{CEC86EF0-222C-49EB-85BA-F17A0532A9A8}" presName="spacerL" presStyleCnt="0"/>
      <dgm:spPr/>
    </dgm:pt>
    <dgm:pt modelId="{38D34D63-3F3A-4458-AD1A-21BCFA00B8BB}" type="pres">
      <dgm:prSet presAssocID="{CEC86EF0-222C-49EB-85BA-F17A0532A9A8}" presName="sibTrans" presStyleLbl="sibTrans2D1" presStyleIdx="1" presStyleCnt="2"/>
      <dgm:spPr/>
    </dgm:pt>
    <dgm:pt modelId="{B5C045CA-5C08-4C4C-BFD2-834B081E3ACB}" type="pres">
      <dgm:prSet presAssocID="{CEC86EF0-222C-49EB-85BA-F17A0532A9A8}" presName="spacerR" presStyleCnt="0"/>
      <dgm:spPr/>
    </dgm:pt>
    <dgm:pt modelId="{8F240706-BDD6-4305-81D6-85FAB51A81CE}" type="pres">
      <dgm:prSet presAssocID="{5A782A07-E813-4BB5-9583-84BECD3F3446}" presName="node" presStyleLbl="node1" presStyleIdx="2" presStyleCnt="3">
        <dgm:presLayoutVars>
          <dgm:bulletEnabled val="1"/>
        </dgm:presLayoutVars>
      </dgm:prSet>
      <dgm:spPr/>
    </dgm:pt>
  </dgm:ptLst>
  <dgm:cxnLst>
    <dgm:cxn modelId="{846A470E-02DE-4D63-98FD-ECAF6EAE424E}" srcId="{F010B715-81D0-440B-A42A-CB7527AF4AE8}" destId="{E99C7705-6DFE-4401-8641-74847925F8DB}" srcOrd="1" destOrd="0" parTransId="{15247D70-BAE8-4373-82C2-791CEFF31F6D}" sibTransId="{CEC86EF0-222C-49EB-85BA-F17A0532A9A8}"/>
    <dgm:cxn modelId="{DF08202A-563B-4B8C-A2DD-382AA231E31E}" type="presOf" srcId="{F010B715-81D0-440B-A42A-CB7527AF4AE8}" destId="{4264A31A-3568-4C00-90B2-ACDCCCC810FC}" srcOrd="0" destOrd="0" presId="urn:microsoft.com/office/officeart/2005/8/layout/equation1"/>
    <dgm:cxn modelId="{830E9E2F-1E0E-41F6-8927-4055BAEB14E2}" type="presOf" srcId="{E99C7705-6DFE-4401-8641-74847925F8DB}" destId="{C0996A09-A851-43D7-9AAE-46F241DC894E}" srcOrd="0" destOrd="0" presId="urn:microsoft.com/office/officeart/2005/8/layout/equation1"/>
    <dgm:cxn modelId="{D759A338-F72C-43D9-86EE-5196370B2A1E}" type="presOf" srcId="{CEC86EF0-222C-49EB-85BA-F17A0532A9A8}" destId="{38D34D63-3F3A-4458-AD1A-21BCFA00B8BB}" srcOrd="0" destOrd="0" presId="urn:microsoft.com/office/officeart/2005/8/layout/equation1"/>
    <dgm:cxn modelId="{89CD2366-3DEA-41AF-BBD8-5D080D545303}" type="presOf" srcId="{5A782A07-E813-4BB5-9583-84BECD3F3446}" destId="{8F240706-BDD6-4305-81D6-85FAB51A81CE}" srcOrd="0" destOrd="0" presId="urn:microsoft.com/office/officeart/2005/8/layout/equation1"/>
    <dgm:cxn modelId="{E9CCBF6F-6933-4B2C-8690-5F708738C003}" srcId="{F010B715-81D0-440B-A42A-CB7527AF4AE8}" destId="{E393B961-E195-4E24-83C8-AF6241D37B15}" srcOrd="0" destOrd="0" parTransId="{BCE368E4-A050-4E0C-B8C8-08E1368043CE}" sibTransId="{B69D58BE-7DB2-4EF2-9A96-8DC75994DE0B}"/>
    <dgm:cxn modelId="{F0EFF892-8A57-4D64-AB5D-E777C616D43B}" type="presOf" srcId="{B69D58BE-7DB2-4EF2-9A96-8DC75994DE0B}" destId="{712DDDE3-7262-424A-BAAD-5A018D646ED6}" srcOrd="0" destOrd="0" presId="urn:microsoft.com/office/officeart/2005/8/layout/equation1"/>
    <dgm:cxn modelId="{F123E6E3-41F8-4FBC-909E-D1BB44DD41AA}" srcId="{F010B715-81D0-440B-A42A-CB7527AF4AE8}" destId="{5A782A07-E813-4BB5-9583-84BECD3F3446}" srcOrd="2" destOrd="0" parTransId="{91A71E8A-4C68-4F4A-BA6A-76A3D5D63CF3}" sibTransId="{FCFACD02-0AA6-49FD-A236-4574657F9D46}"/>
    <dgm:cxn modelId="{97E60BFA-B8D5-4DB7-AD2A-391388F03434}" type="presOf" srcId="{E393B961-E195-4E24-83C8-AF6241D37B15}" destId="{407F0C60-6BD7-459A-9272-ABB85FB6F43B}" srcOrd="0" destOrd="0" presId="urn:microsoft.com/office/officeart/2005/8/layout/equation1"/>
    <dgm:cxn modelId="{F927065F-D34F-415D-A0CB-5E24CAE73B47}" type="presParOf" srcId="{4264A31A-3568-4C00-90B2-ACDCCCC810FC}" destId="{407F0C60-6BD7-459A-9272-ABB85FB6F43B}" srcOrd="0" destOrd="0" presId="urn:microsoft.com/office/officeart/2005/8/layout/equation1"/>
    <dgm:cxn modelId="{AE86FA07-C331-4039-9EB9-4E3E2D226E99}" type="presParOf" srcId="{4264A31A-3568-4C00-90B2-ACDCCCC810FC}" destId="{952C0DA1-CD30-483B-99FE-6B853F3B7004}" srcOrd="1" destOrd="0" presId="urn:microsoft.com/office/officeart/2005/8/layout/equation1"/>
    <dgm:cxn modelId="{9864A72B-70AD-4B5C-9BFC-56A53687128F}" type="presParOf" srcId="{4264A31A-3568-4C00-90B2-ACDCCCC810FC}" destId="{712DDDE3-7262-424A-BAAD-5A018D646ED6}" srcOrd="2" destOrd="0" presId="urn:microsoft.com/office/officeart/2005/8/layout/equation1"/>
    <dgm:cxn modelId="{671E1F9D-63CA-43E5-AD07-62DCBF686621}" type="presParOf" srcId="{4264A31A-3568-4C00-90B2-ACDCCCC810FC}" destId="{EB16EAE4-CC62-48B8-8F9F-37D7594DA170}" srcOrd="3" destOrd="0" presId="urn:microsoft.com/office/officeart/2005/8/layout/equation1"/>
    <dgm:cxn modelId="{F6DB4472-C9EB-401F-9579-2406EF1B0D2B}" type="presParOf" srcId="{4264A31A-3568-4C00-90B2-ACDCCCC810FC}" destId="{C0996A09-A851-43D7-9AAE-46F241DC894E}" srcOrd="4" destOrd="0" presId="urn:microsoft.com/office/officeart/2005/8/layout/equation1"/>
    <dgm:cxn modelId="{56673DB1-237C-4FD5-9016-13132BE3904F}" type="presParOf" srcId="{4264A31A-3568-4C00-90B2-ACDCCCC810FC}" destId="{71056327-8118-439F-9178-19E1BC521455}" srcOrd="5" destOrd="0" presId="urn:microsoft.com/office/officeart/2005/8/layout/equation1"/>
    <dgm:cxn modelId="{865DC8B0-C79C-47FB-98D7-06ECB6959F12}" type="presParOf" srcId="{4264A31A-3568-4C00-90B2-ACDCCCC810FC}" destId="{38D34D63-3F3A-4458-AD1A-21BCFA00B8BB}" srcOrd="6" destOrd="0" presId="urn:microsoft.com/office/officeart/2005/8/layout/equation1"/>
    <dgm:cxn modelId="{9A7F3C2F-4738-4B4C-9B5D-AB425831A1C5}" type="presParOf" srcId="{4264A31A-3568-4C00-90B2-ACDCCCC810FC}" destId="{B5C045CA-5C08-4C4C-BFD2-834B081E3ACB}" srcOrd="7" destOrd="0" presId="urn:microsoft.com/office/officeart/2005/8/layout/equation1"/>
    <dgm:cxn modelId="{9225F024-A05A-4481-9975-83BCDAF04772}" type="presParOf" srcId="{4264A31A-3568-4C00-90B2-ACDCCCC810FC}" destId="{8F240706-BDD6-4305-81D6-85FAB51A81CE}"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7F0C60-6BD7-459A-9272-ABB85FB6F43B}">
      <dsp:nvSpPr>
        <dsp:cNvPr id="0" name=""/>
        <dsp:cNvSpPr/>
      </dsp:nvSpPr>
      <dsp:spPr>
        <a:xfrm>
          <a:off x="1332" y="488379"/>
          <a:ext cx="1766441" cy="176644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Quality Control</a:t>
          </a:r>
        </a:p>
      </dsp:txBody>
      <dsp:txXfrm>
        <a:off x="260021" y="747068"/>
        <a:ext cx="1249063" cy="1249063"/>
      </dsp:txXfrm>
    </dsp:sp>
    <dsp:sp modelId="{712DDDE3-7262-424A-BAAD-5A018D646ED6}">
      <dsp:nvSpPr>
        <dsp:cNvPr id="0" name=""/>
        <dsp:cNvSpPr/>
      </dsp:nvSpPr>
      <dsp:spPr>
        <a:xfrm>
          <a:off x="1911208" y="859332"/>
          <a:ext cx="1024535" cy="1024535"/>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2047010" y="1251114"/>
        <a:ext cx="752931" cy="240971"/>
      </dsp:txXfrm>
    </dsp:sp>
    <dsp:sp modelId="{C0996A09-A851-43D7-9AAE-46F241DC894E}">
      <dsp:nvSpPr>
        <dsp:cNvPr id="0" name=""/>
        <dsp:cNvSpPr/>
      </dsp:nvSpPr>
      <dsp:spPr>
        <a:xfrm>
          <a:off x="3079179" y="488379"/>
          <a:ext cx="1766441" cy="176644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Quality Assurance</a:t>
          </a:r>
        </a:p>
      </dsp:txBody>
      <dsp:txXfrm>
        <a:off x="3337868" y="747068"/>
        <a:ext cx="1249063" cy="1249063"/>
      </dsp:txXfrm>
    </dsp:sp>
    <dsp:sp modelId="{38D34D63-3F3A-4458-AD1A-21BCFA00B8BB}">
      <dsp:nvSpPr>
        <dsp:cNvPr id="0" name=""/>
        <dsp:cNvSpPr/>
      </dsp:nvSpPr>
      <dsp:spPr>
        <a:xfrm>
          <a:off x="4989055" y="859332"/>
          <a:ext cx="1024535" cy="1024535"/>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5124857" y="1070386"/>
        <a:ext cx="752931" cy="602427"/>
      </dsp:txXfrm>
    </dsp:sp>
    <dsp:sp modelId="{8F240706-BDD6-4305-81D6-85FAB51A81CE}">
      <dsp:nvSpPr>
        <dsp:cNvPr id="0" name=""/>
        <dsp:cNvSpPr/>
      </dsp:nvSpPr>
      <dsp:spPr>
        <a:xfrm>
          <a:off x="6157026" y="488379"/>
          <a:ext cx="1766441" cy="176644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Quality Management</a:t>
          </a:r>
        </a:p>
      </dsp:txBody>
      <dsp:txXfrm>
        <a:off x="6415715" y="747068"/>
        <a:ext cx="1249063" cy="1249063"/>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1440" tIns="45720" rIns="91440" bIns="45720" rtlCol="0"/>
          <a:lstStyle>
            <a:lvl1pPr algn="l">
              <a:defRPr sz="1200">
                <a:latin typeface="Arial" charset="0"/>
                <a:ea typeface="ＭＳ Ｐゴシック" pitchFamily="-107" charset="-128"/>
                <a:cs typeface="+mn-cs"/>
              </a:defRPr>
            </a:lvl1pPr>
          </a:lstStyle>
          <a:p>
            <a:pPr>
              <a:defRPr/>
            </a:pPr>
            <a:endParaRPr lang="en-US" dirty="0"/>
          </a:p>
        </p:txBody>
      </p:sp>
      <p:sp>
        <p:nvSpPr>
          <p:cNvPr id="3" name="Date Placeholder 2"/>
          <p:cNvSpPr>
            <a:spLocks noGrp="1"/>
          </p:cNvSpPr>
          <p:nvPr>
            <p:ph type="dt" sz="quarter" idx="1"/>
          </p:nvPr>
        </p:nvSpPr>
        <p:spPr>
          <a:xfrm>
            <a:off x="3970338" y="0"/>
            <a:ext cx="3038475" cy="461963"/>
          </a:xfrm>
          <a:prstGeom prst="rect">
            <a:avLst/>
          </a:prstGeom>
        </p:spPr>
        <p:txBody>
          <a:bodyPr vert="horz" lIns="91440" tIns="45720" rIns="91440" bIns="45720" rtlCol="0"/>
          <a:lstStyle>
            <a:lvl1pPr algn="r">
              <a:defRPr sz="1200">
                <a:latin typeface="Arial" charset="0"/>
                <a:ea typeface="ＭＳ Ｐゴシック" pitchFamily="-107" charset="-128"/>
                <a:cs typeface="+mn-cs"/>
              </a:defRPr>
            </a:lvl1pPr>
          </a:lstStyle>
          <a:p>
            <a:pPr>
              <a:defRPr/>
            </a:pPr>
            <a:fld id="{3C6CFFF9-643D-4B7F-ABAE-28720E502D38}" type="datetimeFigureOut">
              <a:rPr lang="en-US"/>
              <a:pPr>
                <a:defRPr/>
              </a:pPr>
              <a:t>11/16/2020</a:t>
            </a:fld>
            <a:endParaRPr lang="en-US" dirty="0"/>
          </a:p>
        </p:txBody>
      </p:sp>
      <p:sp>
        <p:nvSpPr>
          <p:cNvPr id="4" name="Footer Placeholder 3"/>
          <p:cNvSpPr>
            <a:spLocks noGrp="1"/>
          </p:cNvSpPr>
          <p:nvPr>
            <p:ph type="ftr" sz="quarter" idx="2"/>
          </p:nvPr>
        </p:nvSpPr>
        <p:spPr>
          <a:xfrm>
            <a:off x="0" y="8772525"/>
            <a:ext cx="3038475" cy="461963"/>
          </a:xfrm>
          <a:prstGeom prst="rect">
            <a:avLst/>
          </a:prstGeom>
        </p:spPr>
        <p:txBody>
          <a:bodyPr vert="horz" lIns="91440" tIns="45720" rIns="91440" bIns="45720" rtlCol="0" anchor="b"/>
          <a:lstStyle>
            <a:lvl1pPr algn="l">
              <a:defRPr sz="1200">
                <a:latin typeface="Arial" charset="0"/>
                <a:ea typeface="ＭＳ Ｐゴシック" pitchFamily="-107" charset="-128"/>
                <a:cs typeface="+mn-cs"/>
              </a:defRPr>
            </a:lvl1pPr>
          </a:lstStyle>
          <a:p>
            <a:pPr>
              <a:defRPr/>
            </a:pPr>
            <a:endParaRPr lang="en-US" dirty="0"/>
          </a:p>
        </p:txBody>
      </p:sp>
      <p:sp>
        <p:nvSpPr>
          <p:cNvPr id="5" name="Slide Number Placeholder 4"/>
          <p:cNvSpPr>
            <a:spLocks noGrp="1"/>
          </p:cNvSpPr>
          <p:nvPr>
            <p:ph type="sldNum" sz="quarter" idx="3"/>
          </p:nvPr>
        </p:nvSpPr>
        <p:spPr>
          <a:xfrm>
            <a:off x="3970338" y="8772525"/>
            <a:ext cx="3038475" cy="461963"/>
          </a:xfrm>
          <a:prstGeom prst="rect">
            <a:avLst/>
          </a:prstGeom>
        </p:spPr>
        <p:txBody>
          <a:bodyPr vert="horz" lIns="91440" tIns="45720" rIns="91440" bIns="45720" rtlCol="0" anchor="b"/>
          <a:lstStyle>
            <a:lvl1pPr algn="r">
              <a:defRPr sz="1200">
                <a:latin typeface="Arial" charset="0"/>
                <a:ea typeface="ＭＳ Ｐゴシック" pitchFamily="-107" charset="-128"/>
                <a:cs typeface="+mn-cs"/>
              </a:defRPr>
            </a:lvl1pPr>
          </a:lstStyle>
          <a:p>
            <a:pPr>
              <a:defRPr/>
            </a:pPr>
            <a:fld id="{4A07710E-6F37-4835-9322-97CA9BD5EB3A}" type="slidenum">
              <a:rPr lang="en-US"/>
              <a:pPr>
                <a:defRPr/>
              </a:pPr>
              <a:t>‹#›</a:t>
            </a:fld>
            <a:endParaRPr lang="en-US" dirty="0"/>
          </a:p>
        </p:txBody>
      </p:sp>
    </p:spTree>
    <p:extLst>
      <p:ext uri="{BB962C8B-B14F-4D97-AF65-F5344CB8AC3E}">
        <p14:creationId xmlns:p14="http://schemas.microsoft.com/office/powerpoint/2010/main" val="36626583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107" charset="-128"/>
                <a:cs typeface="+mn-cs"/>
              </a:defRPr>
            </a:lvl1pPr>
          </a:lstStyle>
          <a:p>
            <a:pPr>
              <a:defRPr/>
            </a:pPr>
            <a:endParaRPr lang="en-US" dirty="0"/>
          </a:p>
        </p:txBody>
      </p:sp>
      <p:sp>
        <p:nvSpPr>
          <p:cNvPr id="3" name="Date Placeholder 2"/>
          <p:cNvSpPr>
            <a:spLocks noGrp="1"/>
          </p:cNvSpPr>
          <p:nvPr>
            <p:ph type="dt" idx="1"/>
          </p:nvPr>
        </p:nvSpPr>
        <p:spPr>
          <a:xfrm>
            <a:off x="3970338" y="0"/>
            <a:ext cx="3038475" cy="461963"/>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107" charset="-128"/>
                <a:cs typeface="+mn-cs"/>
              </a:defRPr>
            </a:lvl1pPr>
          </a:lstStyle>
          <a:p>
            <a:pPr>
              <a:defRPr/>
            </a:pPr>
            <a:fld id="{D6E2CF3D-7C26-4051-9982-D6136E5C991C}" type="datetime1">
              <a:rPr lang="en-US"/>
              <a:pPr>
                <a:defRPr/>
              </a:pPr>
              <a:t>11/16/2020</a:t>
            </a:fld>
            <a:endParaRPr lang="en-US" dirty="0"/>
          </a:p>
        </p:txBody>
      </p:sp>
      <p:sp>
        <p:nvSpPr>
          <p:cNvPr id="4" name="Slide Image Placeholder 3"/>
          <p:cNvSpPr>
            <a:spLocks noGrp="1" noRot="1" noChangeAspect="1"/>
          </p:cNvSpPr>
          <p:nvPr>
            <p:ph type="sldImg" idx="2"/>
          </p:nvPr>
        </p:nvSpPr>
        <p:spPr>
          <a:xfrm>
            <a:off x="1196975" y="692150"/>
            <a:ext cx="4618038" cy="3463925"/>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dirty="0"/>
          </a:p>
        </p:txBody>
      </p:sp>
      <p:sp>
        <p:nvSpPr>
          <p:cNvPr id="5" name="Notes Placeholder 4"/>
          <p:cNvSpPr>
            <a:spLocks noGrp="1"/>
          </p:cNvSpPr>
          <p:nvPr>
            <p:ph type="body" sz="quarter" idx="3"/>
          </p:nvPr>
        </p:nvSpPr>
        <p:spPr>
          <a:xfrm>
            <a:off x="701675" y="4387850"/>
            <a:ext cx="5607050" cy="4156075"/>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525"/>
            <a:ext cx="3038475" cy="461963"/>
          </a:xfrm>
          <a:prstGeom prst="rect">
            <a:avLst/>
          </a:prstGeom>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107" charset="-128"/>
                <a:cs typeface="+mn-cs"/>
              </a:defRPr>
            </a:lvl1pPr>
          </a:lstStyle>
          <a:p>
            <a:pPr>
              <a:defRPr/>
            </a:pPr>
            <a:endParaRPr lang="en-US" dirty="0"/>
          </a:p>
        </p:txBody>
      </p:sp>
      <p:sp>
        <p:nvSpPr>
          <p:cNvPr id="7" name="Slide Number Placeholder 6"/>
          <p:cNvSpPr>
            <a:spLocks noGrp="1"/>
          </p:cNvSpPr>
          <p:nvPr>
            <p:ph type="sldNum" sz="quarter" idx="5"/>
          </p:nvPr>
        </p:nvSpPr>
        <p:spPr>
          <a:xfrm>
            <a:off x="3970338" y="8772525"/>
            <a:ext cx="3038475" cy="461963"/>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107" charset="-128"/>
                <a:cs typeface="+mn-cs"/>
              </a:defRPr>
            </a:lvl1pPr>
          </a:lstStyle>
          <a:p>
            <a:pPr>
              <a:defRPr/>
            </a:pPr>
            <a:fld id="{5C0DAF1E-3A72-4E2F-8025-AD71D72A1F86}" type="slidenum">
              <a:rPr lang="en-US"/>
              <a:pPr>
                <a:defRPr/>
              </a:pPr>
              <a:t>‹#›</a:t>
            </a:fld>
            <a:endParaRPr lang="en-US" dirty="0"/>
          </a:p>
        </p:txBody>
      </p:sp>
    </p:spTree>
    <p:extLst>
      <p:ext uri="{BB962C8B-B14F-4D97-AF65-F5344CB8AC3E}">
        <p14:creationId xmlns:p14="http://schemas.microsoft.com/office/powerpoint/2010/main" val="35312026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ＭＳ Ｐゴシック"/>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ＭＳ Ｐゴシック"/>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ＭＳ Ｐゴシック"/>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C0DAF1E-3A72-4E2F-8025-AD71D72A1F86}" type="slidenum">
              <a:rPr lang="en-US" smtClean="0"/>
              <a:pPr>
                <a:defRPr/>
              </a:pPr>
              <a:t>1</a:t>
            </a:fld>
            <a:endParaRPr lang="en-US" dirty="0"/>
          </a:p>
        </p:txBody>
      </p:sp>
    </p:spTree>
    <p:extLst>
      <p:ext uri="{BB962C8B-B14F-4D97-AF65-F5344CB8AC3E}">
        <p14:creationId xmlns:p14="http://schemas.microsoft.com/office/powerpoint/2010/main" val="3283402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a:lstStyle/>
          <a:p>
            <a:endParaRPr lang="en-US" dirty="0"/>
          </a:p>
        </p:txBody>
      </p:sp>
      <p:sp>
        <p:nvSpPr>
          <p:cNvPr id="28676" name="Slide Number Placeholder 3"/>
          <p:cNvSpPr>
            <a:spLocks noGrp="1"/>
          </p:cNvSpPr>
          <p:nvPr>
            <p:ph type="sldNum" sz="quarter" idx="5"/>
          </p:nvPr>
        </p:nvSpPr>
        <p:spPr bwMode="auto">
          <a:noFill/>
          <a:ln>
            <a:miter lim="800000"/>
            <a:headEnd/>
            <a:tailEnd/>
          </a:ln>
        </p:spPr>
        <p:txBody>
          <a:bodyPr/>
          <a:lstStyle/>
          <a:p>
            <a:fld id="{44875786-F7B9-4B24-9DD0-6389AEF0B76B}" type="slidenum">
              <a:rPr lang="en-US" smtClean="0">
                <a:ea typeface="MS PGothic" pitchFamily="34" charset="-128"/>
              </a:rPr>
              <a:pPr/>
              <a:t>2</a:t>
            </a:fld>
            <a:endParaRPr lang="en-US" dirty="0">
              <a:ea typeface="MS PGothic"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C0DAF1E-3A72-4E2F-8025-AD71D72A1F86}"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C0DAF1E-3A72-4E2F-8025-AD71D72A1F86}" type="slidenum">
              <a:rPr lang="en-US" smtClean="0"/>
              <a:pPr>
                <a:defRPr/>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C0DAF1E-3A72-4E2F-8025-AD71D72A1F86}" type="slidenum">
              <a:rPr lang="en-US" smtClean="0"/>
              <a:pPr>
                <a:defRPr/>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C0DAF1E-3A72-4E2F-8025-AD71D72A1F86}" type="slidenum">
              <a:rPr lang="en-US" smtClean="0"/>
              <a:pPr>
                <a:defRPr/>
              </a:pPr>
              <a:t>11</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C0DAF1E-3A72-4E2F-8025-AD71D72A1F86}" type="slidenum">
              <a:rPr lang="en-US" smtClean="0"/>
              <a:pPr>
                <a:defRPr/>
              </a:pPr>
              <a:t>15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8BA3040-7703-47E4-9D5D-ADBEEB45D1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2" name="Picture 11">
            <a:extLst>
              <a:ext uri="{FF2B5EF4-FFF2-40B4-BE49-F238E27FC236}">
                <a16:creationId xmlns:a16="http://schemas.microsoft.com/office/drawing/2014/main" id="{BAD1DAE9-EBAF-4682-A48B-FE5074DDCE4E}"/>
              </a:ext>
            </a:extLst>
          </p:cNvPr>
          <p:cNvPicPr>
            <a:picLocks noChangeAspect="1"/>
          </p:cNvPicPr>
          <p:nvPr/>
        </p:nvPicPr>
        <p:blipFill>
          <a:blip r:embed="rId3"/>
          <a:stretch>
            <a:fillRect/>
          </a:stretch>
        </p:blipFill>
        <p:spPr>
          <a:xfrm>
            <a:off x="6925284" y="6189906"/>
            <a:ext cx="548640" cy="548640"/>
          </a:xfrm>
          <a:prstGeom prst="rect">
            <a:avLst/>
          </a:prstGeom>
        </p:spPr>
      </p:pic>
      <p:pic>
        <p:nvPicPr>
          <p:cNvPr id="13" name="Picture 12">
            <a:extLst>
              <a:ext uri="{FF2B5EF4-FFF2-40B4-BE49-F238E27FC236}">
                <a16:creationId xmlns:a16="http://schemas.microsoft.com/office/drawing/2014/main" id="{2DC878B9-85A6-43A4-B5D6-A75F0AAA99B7}"/>
              </a:ext>
            </a:extLst>
          </p:cNvPr>
          <p:cNvPicPr>
            <a:picLocks noChangeAspect="1"/>
          </p:cNvPicPr>
          <p:nvPr/>
        </p:nvPicPr>
        <p:blipFill>
          <a:blip r:embed="rId4"/>
          <a:stretch>
            <a:fillRect/>
          </a:stretch>
        </p:blipFill>
        <p:spPr>
          <a:xfrm>
            <a:off x="7565175" y="6285501"/>
            <a:ext cx="1383678" cy="365760"/>
          </a:xfrm>
          <a:prstGeom prst="rect">
            <a:avLst/>
          </a:prstGeom>
        </p:spPr>
      </p:pic>
      <p:sp>
        <p:nvSpPr>
          <p:cNvPr id="14" name="Title 5">
            <a:extLst>
              <a:ext uri="{FF2B5EF4-FFF2-40B4-BE49-F238E27FC236}">
                <a16:creationId xmlns:a16="http://schemas.microsoft.com/office/drawing/2014/main" id="{C8E3AC9B-EE21-4A39-B9AA-DEE6DFF14106}"/>
              </a:ext>
            </a:extLst>
          </p:cNvPr>
          <p:cNvSpPr>
            <a:spLocks noGrp="1" noChangeAspect="1"/>
          </p:cNvSpPr>
          <p:nvPr>
            <p:ph type="title"/>
          </p:nvPr>
        </p:nvSpPr>
        <p:spPr>
          <a:xfrm>
            <a:off x="190394" y="476508"/>
            <a:ext cx="8751994" cy="1558924"/>
          </a:xfrm>
          <a:prstGeom prst="rect">
            <a:avLst/>
          </a:prstGeom>
        </p:spPr>
        <p:txBody>
          <a:bodyPr/>
          <a:lstStyle>
            <a:lvl1pPr indent="0" algn="l">
              <a:lnSpc>
                <a:spcPct val="100000"/>
              </a:lnSpc>
              <a:defRPr sz="3200" b="0">
                <a:solidFill>
                  <a:schemeClr val="bg1"/>
                </a:solidFill>
              </a:defRPr>
            </a:lvl1pPr>
          </a:lstStyle>
          <a:p>
            <a:r>
              <a:rPr lang="en-US"/>
              <a:t>Click to edit Master title style</a:t>
            </a:r>
            <a:endParaRPr lang="en-US" dirty="0"/>
          </a:p>
        </p:txBody>
      </p:sp>
      <p:sp>
        <p:nvSpPr>
          <p:cNvPr id="15" name="Text Placeholder 7">
            <a:extLst>
              <a:ext uri="{FF2B5EF4-FFF2-40B4-BE49-F238E27FC236}">
                <a16:creationId xmlns:a16="http://schemas.microsoft.com/office/drawing/2014/main" id="{A262656B-E408-45FD-BA1F-8A4586100EE5}"/>
              </a:ext>
            </a:extLst>
          </p:cNvPr>
          <p:cNvSpPr>
            <a:spLocks noGrp="1" noChangeAspect="1"/>
          </p:cNvSpPr>
          <p:nvPr>
            <p:ph type="body" sz="quarter" idx="10"/>
          </p:nvPr>
        </p:nvSpPr>
        <p:spPr>
          <a:xfrm>
            <a:off x="190394" y="2201723"/>
            <a:ext cx="7253394" cy="1541990"/>
          </a:xfrm>
          <a:prstGeom prst="rect">
            <a:avLst/>
          </a:prstGeom>
        </p:spPr>
        <p:txBody>
          <a:bodyPr vert="horz"/>
          <a:lstStyle>
            <a:lvl1pPr marL="0" indent="0">
              <a:buNone/>
              <a:defRPr>
                <a:solidFill>
                  <a:schemeClr val="bg1"/>
                </a:solidFill>
              </a:defRPr>
            </a:lvl1pPr>
            <a:lvl2pPr marL="339725" indent="0">
              <a:buNone/>
              <a:defRPr i="1"/>
            </a:lvl2pPr>
            <a:lvl3pPr marL="749300" indent="0">
              <a:buNone/>
              <a:defRPr>
                <a:solidFill>
                  <a:srgbClr val="FFFFFF"/>
                </a:solidFill>
              </a:defRPr>
            </a:lvl3pPr>
            <a:lvl4pPr marL="1079500" indent="0">
              <a:buNone/>
              <a:defRPr>
                <a:solidFill>
                  <a:srgbClr val="FFFFFF"/>
                </a:solidFill>
              </a:defRPr>
            </a:lvl4pPr>
            <a:lvl5pPr marL="1371600" indent="0">
              <a:buNone/>
              <a:defRPr>
                <a:solidFill>
                  <a:srgbClr val="FFFFFF"/>
                </a:solidFill>
              </a:defRPr>
            </a:lvl5pPr>
          </a:lstStyle>
          <a:p>
            <a:pPr lvl="0"/>
            <a:r>
              <a:rPr lang="en-US"/>
              <a:t>Click to edit Master text styles</a:t>
            </a:r>
          </a:p>
        </p:txBody>
      </p:sp>
      <p:sp>
        <p:nvSpPr>
          <p:cNvPr id="16" name="Text Placeholder 7">
            <a:extLst>
              <a:ext uri="{FF2B5EF4-FFF2-40B4-BE49-F238E27FC236}">
                <a16:creationId xmlns:a16="http://schemas.microsoft.com/office/drawing/2014/main" id="{7E4F0125-A915-4E45-8E33-FE6E581CB0E2}"/>
              </a:ext>
            </a:extLst>
          </p:cNvPr>
          <p:cNvSpPr>
            <a:spLocks noGrp="1" noChangeAspect="1"/>
          </p:cNvSpPr>
          <p:nvPr>
            <p:ph type="body" sz="quarter" idx="12"/>
          </p:nvPr>
        </p:nvSpPr>
        <p:spPr>
          <a:xfrm>
            <a:off x="190394" y="3910005"/>
            <a:ext cx="5410306" cy="1108886"/>
          </a:xfrm>
          <a:prstGeom prst="rect">
            <a:avLst/>
          </a:prstGeom>
        </p:spPr>
        <p:txBody>
          <a:bodyPr vert="horz"/>
          <a:lstStyle>
            <a:lvl1pPr marL="0" indent="0">
              <a:buNone/>
              <a:defRPr sz="2400">
                <a:solidFill>
                  <a:schemeClr val="bg1"/>
                </a:solidFill>
              </a:defRPr>
            </a:lvl1pPr>
            <a:lvl2pPr marL="339725" indent="0">
              <a:buNone/>
              <a:defRPr i="1"/>
            </a:lvl2pPr>
            <a:lvl3pPr marL="749300" indent="0">
              <a:buNone/>
              <a:defRPr>
                <a:solidFill>
                  <a:srgbClr val="FFFFFF"/>
                </a:solidFill>
              </a:defRPr>
            </a:lvl3pPr>
            <a:lvl4pPr marL="1079500" indent="0">
              <a:buNone/>
              <a:defRPr>
                <a:solidFill>
                  <a:srgbClr val="FFFFFF"/>
                </a:solidFill>
              </a:defRPr>
            </a:lvl4pPr>
            <a:lvl5pPr marL="1371600" indent="0">
              <a:buNone/>
              <a:defRPr>
                <a:solidFill>
                  <a:srgbClr val="FFFFFF"/>
                </a:solidFill>
              </a:defRPr>
            </a:lvl5pPr>
          </a:lstStyle>
          <a:p>
            <a:pPr lvl="0"/>
            <a:r>
              <a:rPr lang="en-US"/>
              <a:t>Click to edit Master text styles</a:t>
            </a:r>
          </a:p>
        </p:txBody>
      </p:sp>
    </p:spTree>
    <p:extLst>
      <p:ext uri="{BB962C8B-B14F-4D97-AF65-F5344CB8AC3E}">
        <p14:creationId xmlns:p14="http://schemas.microsoft.com/office/powerpoint/2010/main" val="4146226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A03D00-3157-4D76-8A03-670927E5373C}"/>
              </a:ext>
            </a:extLst>
          </p:cNvPr>
          <p:cNvSpPr>
            <a:spLocks noGrp="1"/>
          </p:cNvSpPr>
          <p:nvPr>
            <p:ph type="body" sz="quarter" idx="10"/>
          </p:nvPr>
        </p:nvSpPr>
        <p:spPr>
          <a:xfrm>
            <a:off x="446088" y="1334078"/>
            <a:ext cx="8275320" cy="4870259"/>
          </a:xfrm>
          <a:prstGeom prst="rect">
            <a:avLst/>
          </a:prstGeom>
        </p:spPr>
        <p:txBody>
          <a:bodyPr/>
          <a:lstStyle/>
          <a:p>
            <a:pPr lvl="0"/>
            <a:r>
              <a:rPr lang="en-US"/>
              <a:t>Click to edit Master text styles</a:t>
            </a:r>
          </a:p>
          <a:p>
            <a:pPr lvl="1"/>
            <a:r>
              <a:rPr lang="en-US"/>
              <a:t>Second level</a:t>
            </a:r>
          </a:p>
          <a:p>
            <a:pPr lvl="2"/>
            <a:r>
              <a:rPr lang="en-US"/>
              <a:t>Third level</a:t>
            </a:r>
          </a:p>
        </p:txBody>
      </p:sp>
      <p:sp>
        <p:nvSpPr>
          <p:cNvPr id="9" name="Rectangle 8">
            <a:extLst>
              <a:ext uri="{FF2B5EF4-FFF2-40B4-BE49-F238E27FC236}">
                <a16:creationId xmlns:a16="http://schemas.microsoft.com/office/drawing/2014/main" id="{39CBC272-6FE0-45FE-8B4A-03BC82121722}"/>
              </a:ext>
            </a:extLst>
          </p:cNvPr>
          <p:cNvSpPr/>
          <p:nvPr/>
        </p:nvSpPr>
        <p:spPr>
          <a:xfrm rot="5400000" flipH="1">
            <a:off x="4515859" y="-3036694"/>
            <a:ext cx="137160" cy="82753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lang="en-US" sz="1600" b="0" i="0" spc="30" baseline="0" dirty="0" err="1">
              <a:solidFill>
                <a:schemeClr val="tx1"/>
              </a:solidFill>
              <a:ea typeface="Neue Haas Grotesk Display Std 55 Roman" charset="0"/>
              <a:cs typeface="Neue Haas Grotesk Display Std 55 Roman" charset="0"/>
            </a:endParaRPr>
          </a:p>
        </p:txBody>
      </p:sp>
      <p:pic>
        <p:nvPicPr>
          <p:cNvPr id="5" name="Picture 4" descr="Image result for nimh nih logo png">
            <a:extLst>
              <a:ext uri="{FF2B5EF4-FFF2-40B4-BE49-F238E27FC236}">
                <a16:creationId xmlns:a16="http://schemas.microsoft.com/office/drawing/2014/main" id="{D43E861A-D05E-4CA8-9C31-9F64A3575A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44543" y="6341496"/>
            <a:ext cx="1314493" cy="347472"/>
          </a:xfrm>
          <a:prstGeom prst="rect">
            <a:avLst/>
          </a:prstGeom>
          <a:noFill/>
          <a:extLst>
            <a:ext uri="{909E8E84-426E-40DD-AFC4-6F175D3DCCD1}">
              <a14:hiddenFill xmlns:a14="http://schemas.microsoft.com/office/drawing/2010/main">
                <a:solidFill>
                  <a:srgbClr val="FFFFFF"/>
                </a:solidFill>
              </a14:hiddenFill>
            </a:ext>
          </a:extLst>
        </p:spPr>
      </p:pic>
      <p:sp>
        <p:nvSpPr>
          <p:cNvPr id="12" name="Title 11">
            <a:extLst>
              <a:ext uri="{FF2B5EF4-FFF2-40B4-BE49-F238E27FC236}">
                <a16:creationId xmlns:a16="http://schemas.microsoft.com/office/drawing/2014/main" id="{EA481B0A-6230-4A1A-BB5D-626A6711404E}"/>
              </a:ext>
            </a:extLst>
          </p:cNvPr>
          <p:cNvSpPr>
            <a:spLocks noGrp="1"/>
          </p:cNvSpPr>
          <p:nvPr>
            <p:ph type="title"/>
          </p:nvPr>
        </p:nvSpPr>
        <p:spPr>
          <a:xfrm>
            <a:off x="446086" y="169033"/>
            <a:ext cx="8275321" cy="863354"/>
          </a:xfrm>
          <a:prstGeom prst="rect">
            <a:avLst/>
          </a:prstGeom>
        </p:spPr>
        <p:txBody>
          <a:bodyPr anchor="ctr"/>
          <a:lstStyle>
            <a:lvl1pPr>
              <a:defRPr sz="3200" b="1"/>
            </a:lvl1pPr>
          </a:lstStyle>
          <a:p>
            <a:r>
              <a:rPr lang="en-US"/>
              <a:t>Click to edit Master title style</a:t>
            </a:r>
            <a:endParaRPr lang="en-US" dirty="0"/>
          </a:p>
        </p:txBody>
      </p:sp>
      <p:sp>
        <p:nvSpPr>
          <p:cNvPr id="15" name="Slide Number Placeholder 1">
            <a:extLst>
              <a:ext uri="{FF2B5EF4-FFF2-40B4-BE49-F238E27FC236}">
                <a16:creationId xmlns:a16="http://schemas.microsoft.com/office/drawing/2014/main" id="{A95EB87A-5F16-4E16-980E-85F23288FF85}"/>
              </a:ext>
            </a:extLst>
          </p:cNvPr>
          <p:cNvSpPr>
            <a:spLocks noGrp="1"/>
          </p:cNvSpPr>
          <p:nvPr>
            <p:ph type="sldNum" sz="quarter" idx="4"/>
          </p:nvPr>
        </p:nvSpPr>
        <p:spPr>
          <a:xfrm>
            <a:off x="243358" y="6408176"/>
            <a:ext cx="405456" cy="214112"/>
          </a:xfrm>
          <a:prstGeom prst="rect">
            <a:avLst/>
          </a:prstGeom>
        </p:spPr>
        <p:txBody>
          <a:bodyPr vert="horz" lIns="91440" tIns="45720" rIns="91440" bIns="45720" rtlCol="0" anchor="ctr"/>
          <a:lstStyle>
            <a:lvl1pPr algn="ctr">
              <a:defRPr sz="1100">
                <a:solidFill>
                  <a:schemeClr val="tx1"/>
                </a:solidFill>
              </a:defRPr>
            </a:lvl1pPr>
          </a:lstStyle>
          <a:p>
            <a:pPr>
              <a:defRPr/>
            </a:pPr>
            <a:fld id="{0ABBD535-DE09-47D9-BBFB-D466CB7EF1E5}" type="slidenum">
              <a:rPr lang="en-US" smtClean="0"/>
              <a:pPr>
                <a:defRPr/>
              </a:pPr>
              <a:t>‹#›</a:t>
            </a:fld>
            <a:endParaRPr lang="en-US" dirty="0"/>
          </a:p>
        </p:txBody>
      </p:sp>
    </p:spTree>
    <p:extLst>
      <p:ext uri="{BB962C8B-B14F-4D97-AF65-F5344CB8AC3E}">
        <p14:creationId xmlns:p14="http://schemas.microsoft.com/office/powerpoint/2010/main" val="1472303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_Two Columns">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A03D00-3157-4D76-8A03-670927E5373C}"/>
              </a:ext>
            </a:extLst>
          </p:cNvPr>
          <p:cNvSpPr>
            <a:spLocks noGrp="1"/>
          </p:cNvSpPr>
          <p:nvPr>
            <p:ph type="body" sz="quarter" idx="10"/>
          </p:nvPr>
        </p:nvSpPr>
        <p:spPr>
          <a:xfrm>
            <a:off x="446088" y="1334078"/>
            <a:ext cx="3931920" cy="4870259"/>
          </a:xfrm>
          <a:prstGeom prst="rect">
            <a:avLst/>
          </a:prstGeom>
        </p:spPr>
        <p:txBody>
          <a:bodyPr/>
          <a:lstStyle/>
          <a:p>
            <a:pPr lvl="0"/>
            <a:r>
              <a:rPr lang="en-US"/>
              <a:t>Click to edit Master text styles</a:t>
            </a:r>
          </a:p>
          <a:p>
            <a:pPr lvl="1"/>
            <a:r>
              <a:rPr lang="en-US"/>
              <a:t>Second level</a:t>
            </a:r>
          </a:p>
          <a:p>
            <a:pPr lvl="2"/>
            <a:r>
              <a:rPr lang="en-US"/>
              <a:t>Third level</a:t>
            </a:r>
          </a:p>
        </p:txBody>
      </p:sp>
      <p:sp>
        <p:nvSpPr>
          <p:cNvPr id="9" name="Rectangle 8">
            <a:extLst>
              <a:ext uri="{FF2B5EF4-FFF2-40B4-BE49-F238E27FC236}">
                <a16:creationId xmlns:a16="http://schemas.microsoft.com/office/drawing/2014/main" id="{39CBC272-6FE0-45FE-8B4A-03BC82121722}"/>
              </a:ext>
            </a:extLst>
          </p:cNvPr>
          <p:cNvSpPr/>
          <p:nvPr/>
        </p:nvSpPr>
        <p:spPr>
          <a:xfrm rot="5400000" flipH="1">
            <a:off x="4515859" y="-3036694"/>
            <a:ext cx="137160" cy="82753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lang="en-US" sz="1600" b="0" i="0" spc="30" baseline="0" dirty="0" err="1">
              <a:solidFill>
                <a:schemeClr val="tx1"/>
              </a:solidFill>
              <a:ea typeface="Neue Haas Grotesk Display Std 55 Roman" charset="0"/>
              <a:cs typeface="Neue Haas Grotesk Display Std 55 Roman" charset="0"/>
            </a:endParaRPr>
          </a:p>
        </p:txBody>
      </p:sp>
      <p:pic>
        <p:nvPicPr>
          <p:cNvPr id="5" name="Picture 4" descr="Image result for nimh nih logo png">
            <a:extLst>
              <a:ext uri="{FF2B5EF4-FFF2-40B4-BE49-F238E27FC236}">
                <a16:creationId xmlns:a16="http://schemas.microsoft.com/office/drawing/2014/main" id="{D43E861A-D05E-4CA8-9C31-9F64A3575A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44543" y="6341496"/>
            <a:ext cx="1314493" cy="347472"/>
          </a:xfrm>
          <a:prstGeom prst="rect">
            <a:avLst/>
          </a:prstGeom>
          <a:noFill/>
          <a:extLst>
            <a:ext uri="{909E8E84-426E-40DD-AFC4-6F175D3DCCD1}">
              <a14:hiddenFill xmlns:a14="http://schemas.microsoft.com/office/drawing/2010/main">
                <a:solidFill>
                  <a:srgbClr val="FFFFFF"/>
                </a:solidFill>
              </a14:hiddenFill>
            </a:ext>
          </a:extLst>
        </p:spPr>
      </p:pic>
      <p:sp>
        <p:nvSpPr>
          <p:cNvPr id="12" name="Title 11">
            <a:extLst>
              <a:ext uri="{FF2B5EF4-FFF2-40B4-BE49-F238E27FC236}">
                <a16:creationId xmlns:a16="http://schemas.microsoft.com/office/drawing/2014/main" id="{EA481B0A-6230-4A1A-BB5D-626A6711404E}"/>
              </a:ext>
            </a:extLst>
          </p:cNvPr>
          <p:cNvSpPr>
            <a:spLocks noGrp="1"/>
          </p:cNvSpPr>
          <p:nvPr>
            <p:ph type="title"/>
          </p:nvPr>
        </p:nvSpPr>
        <p:spPr>
          <a:xfrm>
            <a:off x="446086" y="169033"/>
            <a:ext cx="8275321" cy="863354"/>
          </a:xfrm>
          <a:prstGeom prst="rect">
            <a:avLst/>
          </a:prstGeom>
        </p:spPr>
        <p:txBody>
          <a:bodyPr anchor="ctr"/>
          <a:lstStyle>
            <a:lvl1pPr>
              <a:defRPr sz="3200" b="1"/>
            </a:lvl1pPr>
          </a:lstStyle>
          <a:p>
            <a:r>
              <a:rPr lang="en-US"/>
              <a:t>Click to edit Master title style</a:t>
            </a:r>
            <a:endParaRPr lang="en-US" dirty="0"/>
          </a:p>
        </p:txBody>
      </p:sp>
      <p:sp>
        <p:nvSpPr>
          <p:cNvPr id="15" name="Slide Number Placeholder 1">
            <a:extLst>
              <a:ext uri="{FF2B5EF4-FFF2-40B4-BE49-F238E27FC236}">
                <a16:creationId xmlns:a16="http://schemas.microsoft.com/office/drawing/2014/main" id="{A95EB87A-5F16-4E16-980E-85F23288FF85}"/>
              </a:ext>
            </a:extLst>
          </p:cNvPr>
          <p:cNvSpPr>
            <a:spLocks noGrp="1"/>
          </p:cNvSpPr>
          <p:nvPr>
            <p:ph type="sldNum" sz="quarter" idx="4"/>
          </p:nvPr>
        </p:nvSpPr>
        <p:spPr>
          <a:xfrm>
            <a:off x="243358" y="6408176"/>
            <a:ext cx="405456" cy="214112"/>
          </a:xfrm>
          <a:prstGeom prst="rect">
            <a:avLst/>
          </a:prstGeom>
        </p:spPr>
        <p:txBody>
          <a:bodyPr vert="horz" lIns="91440" tIns="45720" rIns="91440" bIns="45720" rtlCol="0" anchor="ctr"/>
          <a:lstStyle>
            <a:lvl1pPr algn="ctr">
              <a:defRPr sz="1100">
                <a:solidFill>
                  <a:schemeClr val="tx1"/>
                </a:solidFill>
              </a:defRPr>
            </a:lvl1pPr>
          </a:lstStyle>
          <a:p>
            <a:pPr>
              <a:defRPr/>
            </a:pPr>
            <a:fld id="{0ABBD535-DE09-47D9-BBFB-D466CB7EF1E5}" type="slidenum">
              <a:rPr lang="en-US" smtClean="0"/>
              <a:pPr>
                <a:defRPr/>
              </a:pPr>
              <a:t>‹#›</a:t>
            </a:fld>
            <a:endParaRPr lang="en-US" dirty="0"/>
          </a:p>
        </p:txBody>
      </p:sp>
      <p:sp>
        <p:nvSpPr>
          <p:cNvPr id="7" name="Text Placeholder 2">
            <a:extLst>
              <a:ext uri="{FF2B5EF4-FFF2-40B4-BE49-F238E27FC236}">
                <a16:creationId xmlns:a16="http://schemas.microsoft.com/office/drawing/2014/main" id="{18B2679D-EB16-4610-8CD6-7E609EA6AEB9}"/>
              </a:ext>
            </a:extLst>
          </p:cNvPr>
          <p:cNvSpPr>
            <a:spLocks noGrp="1"/>
          </p:cNvSpPr>
          <p:nvPr>
            <p:ph type="body" sz="quarter" idx="11"/>
          </p:nvPr>
        </p:nvSpPr>
        <p:spPr>
          <a:xfrm>
            <a:off x="4789487" y="1334078"/>
            <a:ext cx="3931920" cy="4870259"/>
          </a:xfrm>
          <a:prstGeom prst="rect">
            <a:avLst/>
          </a:prstGeom>
        </p:spPr>
        <p:txBody>
          <a:body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937868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 No Logo">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9CBC272-6FE0-45FE-8B4A-03BC82121722}"/>
              </a:ext>
            </a:extLst>
          </p:cNvPr>
          <p:cNvSpPr/>
          <p:nvPr/>
        </p:nvSpPr>
        <p:spPr>
          <a:xfrm rot="5400000" flipH="1">
            <a:off x="4515859" y="-3036694"/>
            <a:ext cx="137160" cy="82753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lang="en-US" sz="1600" b="0" i="0" spc="30" baseline="0" dirty="0" err="1">
              <a:solidFill>
                <a:schemeClr val="tx1"/>
              </a:solidFill>
              <a:ea typeface="Neue Haas Grotesk Display Std 55 Roman" charset="0"/>
              <a:cs typeface="Neue Haas Grotesk Display Std 55 Roman" charset="0"/>
            </a:endParaRPr>
          </a:p>
        </p:txBody>
      </p:sp>
      <p:sp>
        <p:nvSpPr>
          <p:cNvPr id="10" name="Text Placeholder 2">
            <a:extLst>
              <a:ext uri="{FF2B5EF4-FFF2-40B4-BE49-F238E27FC236}">
                <a16:creationId xmlns:a16="http://schemas.microsoft.com/office/drawing/2014/main" id="{0F36C9A2-1462-4EF6-98BA-90522432948B}"/>
              </a:ext>
            </a:extLst>
          </p:cNvPr>
          <p:cNvSpPr>
            <a:spLocks noGrp="1"/>
          </p:cNvSpPr>
          <p:nvPr>
            <p:ph type="body" sz="quarter" idx="11"/>
          </p:nvPr>
        </p:nvSpPr>
        <p:spPr>
          <a:xfrm>
            <a:off x="446088" y="1334078"/>
            <a:ext cx="8275637" cy="4870259"/>
          </a:xfrm>
          <a:prstGeom prst="rect">
            <a:avLst/>
          </a:prstGeom>
        </p:spPr>
        <p:txBody>
          <a:bodyPr/>
          <a:lstStyle/>
          <a:p>
            <a:pPr lvl="0"/>
            <a:r>
              <a:rPr lang="en-US"/>
              <a:t>Click to edit Master text styles</a:t>
            </a:r>
          </a:p>
          <a:p>
            <a:pPr lvl="1"/>
            <a:r>
              <a:rPr lang="en-US"/>
              <a:t>Second level</a:t>
            </a:r>
          </a:p>
          <a:p>
            <a:pPr lvl="2"/>
            <a:r>
              <a:rPr lang="en-US"/>
              <a:t>Third level</a:t>
            </a:r>
          </a:p>
        </p:txBody>
      </p:sp>
      <p:sp>
        <p:nvSpPr>
          <p:cNvPr id="12" name="Title 11">
            <a:extLst>
              <a:ext uri="{FF2B5EF4-FFF2-40B4-BE49-F238E27FC236}">
                <a16:creationId xmlns:a16="http://schemas.microsoft.com/office/drawing/2014/main" id="{7CDF819A-5A50-4E6F-9B08-9E0C92571246}"/>
              </a:ext>
            </a:extLst>
          </p:cNvPr>
          <p:cNvSpPr>
            <a:spLocks noGrp="1"/>
          </p:cNvSpPr>
          <p:nvPr>
            <p:ph type="title"/>
          </p:nvPr>
        </p:nvSpPr>
        <p:spPr>
          <a:xfrm>
            <a:off x="446088" y="169033"/>
            <a:ext cx="8275637" cy="863354"/>
          </a:xfrm>
          <a:prstGeom prst="rect">
            <a:avLst/>
          </a:prstGeom>
        </p:spPr>
        <p:txBody>
          <a:bodyPr anchor="ctr"/>
          <a:lstStyle>
            <a:lvl1pPr>
              <a:defRPr sz="3200" b="1"/>
            </a:lvl1pPr>
          </a:lstStyle>
          <a:p>
            <a:r>
              <a:rPr lang="en-US"/>
              <a:t>Click to edit Master title style</a:t>
            </a:r>
            <a:endParaRPr lang="en-US" dirty="0"/>
          </a:p>
        </p:txBody>
      </p:sp>
      <p:sp>
        <p:nvSpPr>
          <p:cNvPr id="7" name="Slide Number Placeholder 1">
            <a:extLst>
              <a:ext uri="{FF2B5EF4-FFF2-40B4-BE49-F238E27FC236}">
                <a16:creationId xmlns:a16="http://schemas.microsoft.com/office/drawing/2014/main" id="{1F6EA724-4552-4668-B56D-7707E7376043}"/>
              </a:ext>
            </a:extLst>
          </p:cNvPr>
          <p:cNvSpPr>
            <a:spLocks noGrp="1"/>
          </p:cNvSpPr>
          <p:nvPr>
            <p:ph type="sldNum" sz="quarter" idx="4"/>
          </p:nvPr>
        </p:nvSpPr>
        <p:spPr>
          <a:xfrm>
            <a:off x="243358" y="6408176"/>
            <a:ext cx="405456" cy="214112"/>
          </a:xfrm>
          <a:prstGeom prst="rect">
            <a:avLst/>
          </a:prstGeom>
        </p:spPr>
        <p:txBody>
          <a:bodyPr vert="horz" lIns="91440" tIns="45720" rIns="91440" bIns="45720" rtlCol="0" anchor="ctr"/>
          <a:lstStyle>
            <a:lvl1pPr algn="ctr">
              <a:defRPr sz="1100">
                <a:solidFill>
                  <a:schemeClr val="tx1"/>
                </a:solidFill>
              </a:defRPr>
            </a:lvl1pPr>
          </a:lstStyle>
          <a:p>
            <a:pPr>
              <a:defRPr/>
            </a:pPr>
            <a:fld id="{0ABBD535-DE09-47D9-BBFB-D466CB7EF1E5}" type="slidenum">
              <a:rPr lang="en-US" smtClean="0"/>
              <a:pPr>
                <a:defRPr/>
              </a:pPr>
              <a:t>‹#›</a:t>
            </a:fld>
            <a:endParaRPr lang="en-US" dirty="0"/>
          </a:p>
        </p:txBody>
      </p:sp>
    </p:spTree>
    <p:extLst>
      <p:ext uri="{BB962C8B-B14F-4D97-AF65-F5344CB8AC3E}">
        <p14:creationId xmlns:p14="http://schemas.microsoft.com/office/powerpoint/2010/main" val="951350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Footer Placeholder 18"/>
          <p:cNvSpPr>
            <a:spLocks noGrp="1"/>
          </p:cNvSpPr>
          <p:nvPr>
            <p:ph type="ftr" sz="quarter" idx="10"/>
          </p:nvPr>
        </p:nvSpPr>
        <p:spPr>
          <a:xfrm>
            <a:off x="6296025" y="6408738"/>
            <a:ext cx="2351088" cy="365125"/>
          </a:xfrm>
        </p:spPr>
        <p:txBody>
          <a:bodyPr/>
          <a:lstStyle>
            <a:lvl1pPr>
              <a:defRPr>
                <a:solidFill>
                  <a:schemeClr val="accent1">
                    <a:tint val="20000"/>
                  </a:schemeClr>
                </a:solidFill>
              </a:defRPr>
            </a:lvl1pPr>
            <a:extLst/>
          </a:lstStyle>
          <a:p>
            <a:pPr>
              <a:defRPr/>
            </a:pPr>
            <a:endParaRPr lang="en-US" dirty="0"/>
          </a:p>
        </p:txBody>
      </p:sp>
      <p:sp>
        <p:nvSpPr>
          <p:cNvPr id="12" name="Slide Number Placeholder 26"/>
          <p:cNvSpPr>
            <a:spLocks noGrp="1"/>
          </p:cNvSpPr>
          <p:nvPr>
            <p:ph type="sldNum" sz="quarter" idx="11"/>
          </p:nvPr>
        </p:nvSpPr>
        <p:spPr/>
        <p:txBody>
          <a:bodyPr/>
          <a:lstStyle>
            <a:lvl1pPr>
              <a:defRPr>
                <a:solidFill>
                  <a:srgbClr val="FFFFFF"/>
                </a:solidFill>
              </a:defRPr>
            </a:lvl1pPr>
            <a:extLst/>
          </a:lstStyle>
          <a:p>
            <a:pPr>
              <a:defRPr/>
            </a:pPr>
            <a:fld id="{B691B9B2-1C91-46AE-A8BA-D21D510D52CE}" type="slidenum">
              <a:rPr lang="en-US"/>
              <a:pPr>
                <a:defRPr/>
              </a:pPr>
              <a:t>‹#›</a:t>
            </a:fld>
            <a:endParaRPr lang="en-US" dirty="0"/>
          </a:p>
        </p:txBody>
      </p:sp>
    </p:spTree>
    <p:extLst>
      <p:ext uri="{BB962C8B-B14F-4D97-AF65-F5344CB8AC3E}">
        <p14:creationId xmlns:p14="http://schemas.microsoft.com/office/powerpoint/2010/main" val="2568122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AA790FFB-9074-4A89-B646-C91148FECA22}"/>
              </a:ext>
            </a:extLst>
          </p:cNvPr>
          <p:cNvSpPr>
            <a:spLocks noGrp="1"/>
          </p:cNvSpPr>
          <p:nvPr>
            <p:ph type="sldNum" sz="quarter" idx="4"/>
          </p:nvPr>
        </p:nvSpPr>
        <p:spPr>
          <a:xfrm>
            <a:off x="243358" y="6408176"/>
            <a:ext cx="405456" cy="214112"/>
          </a:xfrm>
          <a:prstGeom prst="rect">
            <a:avLst/>
          </a:prstGeom>
        </p:spPr>
        <p:txBody>
          <a:bodyPr anchor="ctr"/>
          <a:lstStyle>
            <a:lvl1pPr algn="ctr">
              <a:defRPr sz="1100"/>
            </a:lvl1pPr>
          </a:lstStyle>
          <a:p>
            <a:pPr>
              <a:defRPr/>
            </a:pPr>
            <a:fld id="{0ABBD535-DE09-47D9-BBFB-D466CB7EF1E5}" type="slidenum">
              <a:rPr lang="en-US" smtClean="0"/>
              <a:pPr>
                <a:defRPr/>
              </a:pPr>
              <a:t>‹#›</a:t>
            </a:fld>
            <a:endParaRPr lang="en-US" dirty="0"/>
          </a:p>
        </p:txBody>
      </p:sp>
      <p:sp>
        <p:nvSpPr>
          <p:cNvPr id="3" name="Rectangle 2">
            <a:extLst>
              <a:ext uri="{FF2B5EF4-FFF2-40B4-BE49-F238E27FC236}">
                <a16:creationId xmlns:a16="http://schemas.microsoft.com/office/drawing/2014/main" id="{E964CB47-610D-464F-A95B-4CD52BAAF0E0}"/>
              </a:ext>
            </a:extLst>
          </p:cNvPr>
          <p:cNvSpPr/>
          <p:nvPr/>
        </p:nvSpPr>
        <p:spPr>
          <a:xfrm rot="5400000" flipH="1">
            <a:off x="4515859" y="-3036694"/>
            <a:ext cx="137160" cy="82753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lang="en-US" sz="1600" b="0" i="0" spc="30" baseline="0" dirty="0" err="1">
              <a:solidFill>
                <a:schemeClr val="tx1"/>
              </a:solidFill>
              <a:ea typeface="Neue Haas Grotesk Display Std 55 Roman" charset="0"/>
              <a:cs typeface="Neue Haas Grotesk Display Std 55 Roman" charset="0"/>
            </a:endParaRPr>
          </a:p>
        </p:txBody>
      </p:sp>
    </p:spTree>
    <p:extLst>
      <p:ext uri="{BB962C8B-B14F-4D97-AF65-F5344CB8AC3E}">
        <p14:creationId xmlns:p14="http://schemas.microsoft.com/office/powerpoint/2010/main" val="4171078507"/>
      </p:ext>
    </p:extLst>
  </p:cSld>
  <p:clrMap bg1="lt1" tx1="dk1" bg2="lt2" tx2="dk2" accent1="accent1" accent2="accent2" accent3="accent3" accent4="accent4" accent5="accent5" accent6="accent6" hlink="hlink" folHlink="folHlink"/>
  <p:sldLayoutIdLst>
    <p:sldLayoutId id="2147484932" r:id="rId1"/>
    <p:sldLayoutId id="2147484933" r:id="rId2"/>
    <p:sldLayoutId id="2147484934" r:id="rId3"/>
    <p:sldLayoutId id="2147484935" r:id="rId4"/>
    <p:sldLayoutId id="2147484936" r:id="rId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database.ich.org/sites/default/files/E6_R2_Addendum.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nimh.nih.gov/funding/clinical-research/clinical-research-toolbox/documents/nimh_clinical_manual_of_procedures_mop_template_v1_july_2019_158207.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database.ich.org/sites/default/files/E6_R2_Addendum.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nimh.nih.gov/funding/clinical-research/clinical-research-toolbox/documents/nimh_clinical_manual_of_procedures_mop_template_v1_july_2019_158207.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database.ich.org/sites/default/files/E6_R2_Addendum.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hhs.gov/ohrp/" TargetMode="External"/><Relationship Id="rId2" Type="http://schemas.openxmlformats.org/officeDocument/2006/relationships/hyperlink" Target="https://database.ich.org/sites/default/files/E6_R2_Addendum.pdf" TargetMode="External"/><Relationship Id="rId1" Type="http://schemas.openxmlformats.org/officeDocument/2006/relationships/slideLayout" Target="../slideLayouts/slideLayout2.xml"/><Relationship Id="rId4" Type="http://schemas.openxmlformats.org/officeDocument/2006/relationships/hyperlink" Target="https://www.nimh.nih.gov/funding/clinical-research/clinical-research-toolbox/nimh-clinical-research-toolbox.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mailto:nimhctob_crest@mail.nih.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database.ich.org/sites/default/files/E6_R2_Addendum.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database.ich.org/sites/default/files/E6_R2_Addendum.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99FD10C-FE92-4C57-AA79-66747E08F3F5}"/>
              </a:ext>
            </a:extLst>
          </p:cNvPr>
          <p:cNvSpPr>
            <a:spLocks noGrp="1"/>
          </p:cNvSpPr>
          <p:nvPr>
            <p:ph type="title"/>
          </p:nvPr>
        </p:nvSpPr>
        <p:spPr/>
        <p:txBody>
          <a:bodyPr/>
          <a:lstStyle/>
          <a:p>
            <a:r>
              <a:rPr lang="en-US" dirty="0"/>
              <a:t>Tool Summary Sheet</a:t>
            </a:r>
          </a:p>
        </p:txBody>
      </p:sp>
      <p:sp>
        <p:nvSpPr>
          <p:cNvPr id="2" name="Text Placeholder 1">
            <a:extLst>
              <a:ext uri="{FF2B5EF4-FFF2-40B4-BE49-F238E27FC236}">
                <a16:creationId xmlns:a16="http://schemas.microsoft.com/office/drawing/2014/main" id="{533E410B-F4D3-461F-B1AB-D20644BD0445}"/>
              </a:ext>
            </a:extLst>
          </p:cNvPr>
          <p:cNvSpPr>
            <a:spLocks noGrp="1"/>
          </p:cNvSpPr>
          <p:nvPr>
            <p:ph type="body" sz="quarter" idx="10"/>
          </p:nvPr>
        </p:nvSpPr>
        <p:spPr/>
        <p:txBody>
          <a:bodyPr/>
          <a:lstStyle/>
          <a:p>
            <a:pPr marL="0" indent="0">
              <a:buNone/>
            </a:pPr>
            <a:r>
              <a:rPr lang="en-US" sz="1400" dirty="0"/>
              <a:t>Note: This hidden slide will not show in a slide presentation.  Remove before providing slide deck to sites.</a:t>
            </a:r>
          </a:p>
          <a:p>
            <a:pPr marL="0" indent="0">
              <a:buNone/>
            </a:pPr>
            <a:endParaRPr lang="en-US" sz="1400" dirty="0"/>
          </a:p>
        </p:txBody>
      </p:sp>
      <p:graphicFrame>
        <p:nvGraphicFramePr>
          <p:cNvPr id="5" name="Table 5">
            <a:extLst>
              <a:ext uri="{FF2B5EF4-FFF2-40B4-BE49-F238E27FC236}">
                <a16:creationId xmlns:a16="http://schemas.microsoft.com/office/drawing/2014/main" id="{3DFD1C5B-BED7-47A7-A3A0-23AD17ED7071}"/>
              </a:ext>
            </a:extLst>
          </p:cNvPr>
          <p:cNvGraphicFramePr>
            <a:graphicFrameLocks noGrp="1"/>
          </p:cNvGraphicFramePr>
          <p:nvPr>
            <p:extLst>
              <p:ext uri="{D42A27DB-BD31-4B8C-83A1-F6EECF244321}">
                <p14:modId xmlns:p14="http://schemas.microsoft.com/office/powerpoint/2010/main" val="1694667883"/>
              </p:ext>
            </p:extLst>
          </p:nvPr>
        </p:nvGraphicFramePr>
        <p:xfrm>
          <a:off x="648813" y="1853422"/>
          <a:ext cx="7905640" cy="4562027"/>
        </p:xfrm>
        <a:graphic>
          <a:graphicData uri="http://schemas.openxmlformats.org/drawingml/2006/table">
            <a:tbl>
              <a:tblPr firstRow="1" bandRow="1">
                <a:tableStyleId>{5C22544A-7EE6-4342-B048-85BDC9FD1C3A}</a:tableStyleId>
              </a:tblPr>
              <a:tblGrid>
                <a:gridCol w="2190640">
                  <a:extLst>
                    <a:ext uri="{9D8B030D-6E8A-4147-A177-3AD203B41FA5}">
                      <a16:colId xmlns:a16="http://schemas.microsoft.com/office/drawing/2014/main" val="3734352942"/>
                    </a:ext>
                  </a:extLst>
                </a:gridCol>
                <a:gridCol w="5715000">
                  <a:extLst>
                    <a:ext uri="{9D8B030D-6E8A-4147-A177-3AD203B41FA5}">
                      <a16:colId xmlns:a16="http://schemas.microsoft.com/office/drawing/2014/main" val="3429427273"/>
                    </a:ext>
                  </a:extLst>
                </a:gridCol>
              </a:tblGrid>
              <a:tr h="437989">
                <a:tc>
                  <a:txBody>
                    <a:bodyPr/>
                    <a:lstStyle/>
                    <a:p>
                      <a:r>
                        <a:rPr lang="en-US" sz="1200" dirty="0"/>
                        <a:t>Tool:</a:t>
                      </a:r>
                    </a:p>
                  </a:txBody>
                  <a:tcPr>
                    <a:solidFill>
                      <a:srgbClr val="005293"/>
                    </a:solidFill>
                  </a:tcPr>
                </a:tc>
                <a:tc>
                  <a:txBody>
                    <a:bodyPr/>
                    <a:lstStyle/>
                    <a:p>
                      <a:pPr>
                        <a:spcBef>
                          <a:spcPts val="600"/>
                        </a:spcBef>
                        <a:spcAft>
                          <a:spcPts val="600"/>
                        </a:spcAft>
                      </a:pPr>
                      <a:r>
                        <a:rPr lang="en-US" sz="1200" b="1" dirty="0"/>
                        <a:t>Training Presentation: Introduction to Site-Level Quality Management for NIMH- Sponsored Studies</a:t>
                      </a:r>
                      <a:endParaRPr lang="en-US" sz="1200" dirty="0"/>
                    </a:p>
                  </a:txBody>
                  <a:tcPr/>
                </a:tc>
                <a:extLst>
                  <a:ext uri="{0D108BD9-81ED-4DB2-BD59-A6C34878D82A}">
                    <a16:rowId xmlns:a16="http://schemas.microsoft.com/office/drawing/2014/main" val="1531704584"/>
                  </a:ext>
                </a:extLst>
              </a:tr>
              <a:tr h="613185">
                <a:tc>
                  <a:txBody>
                    <a:bodyPr/>
                    <a:lstStyle/>
                    <a:p>
                      <a:r>
                        <a:rPr lang="en-US" sz="1200" dirty="0">
                          <a:solidFill>
                            <a:schemeClr val="bg1"/>
                          </a:solidFill>
                        </a:rPr>
                        <a:t>Purpose:</a:t>
                      </a:r>
                    </a:p>
                  </a:txBody>
                  <a:tcPr>
                    <a:solidFill>
                      <a:srgbClr val="005293"/>
                    </a:solidFill>
                  </a:tcPr>
                </a:tc>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US" sz="1200" dirty="0"/>
                        <a:t>To define and describe Quality Management (QM) as it relates to site-level documentation, processes, and activities. To describe tools that are available to support site-level QM</a:t>
                      </a:r>
                    </a:p>
                  </a:txBody>
                  <a:tcPr/>
                </a:tc>
                <a:extLst>
                  <a:ext uri="{0D108BD9-81ED-4DB2-BD59-A6C34878D82A}">
                    <a16:rowId xmlns:a16="http://schemas.microsoft.com/office/drawing/2014/main" val="99012642"/>
                  </a:ext>
                </a:extLst>
              </a:tr>
              <a:tr h="434176">
                <a:tc>
                  <a:txBody>
                    <a:bodyPr/>
                    <a:lstStyle/>
                    <a:p>
                      <a:r>
                        <a:rPr lang="en-US" sz="1200" dirty="0">
                          <a:solidFill>
                            <a:schemeClr val="bg1"/>
                          </a:solidFill>
                        </a:rPr>
                        <a:t>Audience/ User:</a:t>
                      </a:r>
                    </a:p>
                  </a:txBody>
                  <a:tcPr>
                    <a:solidFill>
                      <a:srgbClr val="005293"/>
                    </a:solidFill>
                  </a:tcPr>
                </a:tc>
                <a:tc>
                  <a:txBody>
                    <a:bodyPr/>
                    <a:lstStyle/>
                    <a:p>
                      <a:pPr>
                        <a:spcBef>
                          <a:spcPts val="600"/>
                        </a:spcBef>
                        <a:spcAft>
                          <a:spcPts val="600"/>
                        </a:spcAft>
                      </a:pPr>
                      <a:r>
                        <a:rPr lang="en-US" sz="1200" dirty="0"/>
                        <a:t>NIMH study staff, including PIs, Sub-Is and Site Study Coordinators</a:t>
                      </a:r>
                    </a:p>
                  </a:txBody>
                  <a:tcPr/>
                </a:tc>
                <a:extLst>
                  <a:ext uri="{0D108BD9-81ED-4DB2-BD59-A6C34878D82A}">
                    <a16:rowId xmlns:a16="http://schemas.microsoft.com/office/drawing/2014/main" val="343838389"/>
                  </a:ext>
                </a:extLst>
              </a:tr>
              <a:tr h="1099914">
                <a:tc>
                  <a:txBody>
                    <a:bodyPr/>
                    <a:lstStyle/>
                    <a:p>
                      <a:r>
                        <a:rPr lang="en-US" sz="1200" dirty="0">
                          <a:solidFill>
                            <a:schemeClr val="bg1"/>
                          </a:solidFill>
                        </a:rPr>
                        <a:t>Details:</a:t>
                      </a:r>
                    </a:p>
                  </a:txBody>
                  <a:tcPr>
                    <a:solidFill>
                      <a:srgbClr val="005293"/>
                    </a:solidFill>
                  </a:tcPr>
                </a:tc>
                <a:tc>
                  <a:txBody>
                    <a:bodyPr/>
                    <a:lstStyle/>
                    <a:p>
                      <a:r>
                        <a:rPr lang="en-US" sz="1200" kern="1200" dirty="0">
                          <a:solidFill>
                            <a:schemeClr val="dk1"/>
                          </a:solidFill>
                          <a:effectLst/>
                          <a:latin typeface="+mn-lt"/>
                          <a:ea typeface="+mn-ea"/>
                          <a:cs typeface="+mn-cs"/>
                        </a:rPr>
                        <a:t>This training presentation provides an overview of the process of establishing and ensuring the quality of processes, data, and documentation associated with clinical research activities. Quality Management (QM) is defined as it relates to site-level documentation, processes, and activities, and tools that are available to support site-level QM are described.</a:t>
                      </a:r>
                    </a:p>
                    <a:p>
                      <a:pPr>
                        <a:spcBef>
                          <a:spcPts val="600"/>
                        </a:spcBef>
                        <a:spcAft>
                          <a:spcPts val="600"/>
                        </a:spcAft>
                      </a:pPr>
                      <a:r>
                        <a:rPr lang="en-US" sz="1200" dirty="0"/>
                        <a:t>Speaker notes are not provided</a:t>
                      </a:r>
                    </a:p>
                  </a:txBody>
                  <a:tcPr/>
                </a:tc>
                <a:extLst>
                  <a:ext uri="{0D108BD9-81ED-4DB2-BD59-A6C34878D82A}">
                    <a16:rowId xmlns:a16="http://schemas.microsoft.com/office/drawing/2014/main" val="1152469939"/>
                  </a:ext>
                </a:extLst>
              </a:tr>
              <a:tr h="1765651">
                <a:tc>
                  <a:txBody>
                    <a:bodyPr/>
                    <a:lstStyle/>
                    <a:p>
                      <a:r>
                        <a:rPr lang="en-US" sz="1200" dirty="0">
                          <a:solidFill>
                            <a:schemeClr val="bg1"/>
                          </a:solidFill>
                        </a:rPr>
                        <a:t>Best Practice Recommendations:</a:t>
                      </a:r>
                    </a:p>
                  </a:txBody>
                  <a:tcPr>
                    <a:solidFill>
                      <a:srgbClr val="005293"/>
                    </a:solidFill>
                  </a:tcPr>
                </a:tc>
                <a:tc>
                  <a:txBody>
                    <a:bodyPr/>
                    <a:lstStyle/>
                    <a:p>
                      <a:pPr>
                        <a:spcBef>
                          <a:spcPts val="600"/>
                        </a:spcBef>
                        <a:spcAft>
                          <a:spcPts val="600"/>
                        </a:spcAft>
                      </a:pPr>
                      <a:r>
                        <a:rPr lang="en-US" sz="1200" dirty="0"/>
                        <a:t>Delete the slide containing this Tool Summary Sheet before presenting or providing this presentation to a study site.</a:t>
                      </a:r>
                    </a:p>
                    <a:p>
                      <a:pPr>
                        <a:spcBef>
                          <a:spcPts val="600"/>
                        </a:spcBef>
                        <a:spcAft>
                          <a:spcPts val="600"/>
                        </a:spcAft>
                      </a:pPr>
                      <a:r>
                        <a:rPr lang="en-US" sz="1200" dirty="0"/>
                        <a:t>Include additional study- specific details as applicable for the study and monitoring</a:t>
                      </a:r>
                    </a:p>
                    <a:p>
                      <a:pPr>
                        <a:spcBef>
                          <a:spcPts val="600"/>
                        </a:spcBef>
                        <a:spcAft>
                          <a:spcPts val="600"/>
                        </a:spcAft>
                      </a:pPr>
                      <a:r>
                        <a:rPr lang="en-US" sz="1200" dirty="0"/>
                        <a:t>Slides that are not applicable for the study (e.g., Investigational product storage/ accountability/ disposition) can be removed. </a:t>
                      </a:r>
                    </a:p>
                  </a:txBody>
                  <a:tcPr/>
                </a:tc>
                <a:extLst>
                  <a:ext uri="{0D108BD9-81ED-4DB2-BD59-A6C34878D82A}">
                    <a16:rowId xmlns:a16="http://schemas.microsoft.com/office/drawing/2014/main" val="4131961807"/>
                  </a:ext>
                </a:extLst>
              </a:tr>
            </a:tbl>
          </a:graphicData>
        </a:graphic>
      </p:graphicFrame>
      <p:sp>
        <p:nvSpPr>
          <p:cNvPr id="4" name="Slide Number Placeholder 3">
            <a:extLst>
              <a:ext uri="{FF2B5EF4-FFF2-40B4-BE49-F238E27FC236}">
                <a16:creationId xmlns:a16="http://schemas.microsoft.com/office/drawing/2014/main" id="{DB57D29F-4013-40ED-BD3B-CA03D4D9DA8D}"/>
              </a:ext>
            </a:extLst>
          </p:cNvPr>
          <p:cNvSpPr>
            <a:spLocks noGrp="1"/>
          </p:cNvSpPr>
          <p:nvPr>
            <p:ph type="sldNum" sz="quarter" idx="4"/>
          </p:nvPr>
        </p:nvSpPr>
        <p:spPr/>
        <p:txBody>
          <a:bodyPr/>
          <a:lstStyle/>
          <a:p>
            <a:fld id="{14DA8466-51B6-440F-8995-3D5918D9CE24}" type="slidenum">
              <a:rPr lang="en-US" smtClean="0"/>
              <a:pPr/>
              <a:t>1</a:t>
            </a:fld>
            <a:endParaRPr lang="en-US" dirty="0"/>
          </a:p>
        </p:txBody>
      </p:sp>
    </p:spTree>
    <p:extLst>
      <p:ext uri="{BB962C8B-B14F-4D97-AF65-F5344CB8AC3E}">
        <p14:creationId xmlns:p14="http://schemas.microsoft.com/office/powerpoint/2010/main" val="2678036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Quality Assurance (QA) Definition</a:t>
            </a:r>
          </a:p>
        </p:txBody>
      </p:sp>
      <p:sp>
        <p:nvSpPr>
          <p:cNvPr id="2" name="Content Placeholder 1"/>
          <p:cNvSpPr>
            <a:spLocks noGrp="1"/>
          </p:cNvSpPr>
          <p:nvPr>
            <p:ph type="body" sz="quarter" idx="10"/>
          </p:nvPr>
        </p:nvSpPr>
        <p:spPr/>
        <p:txBody>
          <a:bodyPr>
            <a:normAutofit/>
          </a:bodyPr>
          <a:lstStyle/>
          <a:p>
            <a:pPr marL="0" indent="0">
              <a:spcAft>
                <a:spcPts val="600"/>
              </a:spcAft>
              <a:buNone/>
            </a:pPr>
            <a:r>
              <a:rPr lang="en-US" sz="2600" dirty="0">
                <a:hlinkClick r:id="rId2"/>
              </a:rPr>
              <a:t>Quality Assurance</a:t>
            </a:r>
            <a:endParaRPr lang="en-US" sz="2600" dirty="0"/>
          </a:p>
          <a:p>
            <a:pPr>
              <a:spcAft>
                <a:spcPts val="600"/>
              </a:spcAft>
            </a:pPr>
            <a:r>
              <a:rPr lang="en-US" sz="2600" dirty="0"/>
              <a:t>All those planned and systematic actions that are established to ensure that the trial is performed, and the data are generated, documented (recorded), and reported in compliance with GCP and the applicable regulatory requirement(s)</a:t>
            </a:r>
          </a:p>
          <a:p>
            <a:pPr>
              <a:spcBef>
                <a:spcPts val="600"/>
              </a:spcBef>
              <a:spcAft>
                <a:spcPts val="600"/>
              </a:spcAft>
            </a:pPr>
            <a:r>
              <a:rPr lang="en-US" sz="2600" dirty="0"/>
              <a:t>This includes</a:t>
            </a:r>
            <a:r>
              <a:rPr lang="en-US" sz="2600" b="1" dirty="0"/>
              <a:t> </a:t>
            </a:r>
            <a:r>
              <a:rPr lang="en-US" sz="2600" dirty="0"/>
              <a:t>the generation of procedural documents to guide quality activities and the review of documentation to assess adherence to written procedures, policies, and regulations</a:t>
            </a:r>
          </a:p>
        </p:txBody>
      </p:sp>
      <p:sp>
        <p:nvSpPr>
          <p:cNvPr id="5" name="Slide Number Placeholder 4"/>
          <p:cNvSpPr>
            <a:spLocks noGrp="1"/>
          </p:cNvSpPr>
          <p:nvPr>
            <p:ph type="sldNum" sz="quarter" idx="4"/>
          </p:nvPr>
        </p:nvSpPr>
        <p:spPr/>
        <p:txBody>
          <a:bodyPr/>
          <a:lstStyle/>
          <a:p>
            <a:pPr>
              <a:defRPr/>
            </a:pPr>
            <a:fld id="{63462529-A0C8-44E2-88FB-B6EB1F7A4249}"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QA Examples</a:t>
            </a:r>
          </a:p>
        </p:txBody>
      </p:sp>
      <p:sp>
        <p:nvSpPr>
          <p:cNvPr id="2" name="Content Placeholder 1"/>
          <p:cNvSpPr>
            <a:spLocks noGrp="1"/>
          </p:cNvSpPr>
          <p:nvPr>
            <p:ph type="body" sz="quarter" idx="10"/>
          </p:nvPr>
        </p:nvSpPr>
        <p:spPr/>
        <p:txBody>
          <a:bodyPr/>
          <a:lstStyle/>
          <a:p>
            <a:pPr marL="0" indent="0">
              <a:spcBef>
                <a:spcPts val="600"/>
              </a:spcBef>
              <a:spcAft>
                <a:spcPts val="600"/>
              </a:spcAft>
              <a:buNone/>
            </a:pPr>
            <a:r>
              <a:rPr lang="en-US" dirty="0"/>
              <a:t>Relevant site staff activities would include, but not be limited to:</a:t>
            </a:r>
          </a:p>
          <a:p>
            <a:pPr lvl="1">
              <a:spcAft>
                <a:spcPts val="400"/>
              </a:spcAft>
            </a:pPr>
            <a:r>
              <a:rPr lang="en-US" dirty="0"/>
              <a:t>Creation of written Standard Operating Procedures (SOPs)/ </a:t>
            </a:r>
            <a:r>
              <a:rPr lang="en-US" dirty="0">
                <a:hlinkClick r:id="rId3"/>
              </a:rPr>
              <a:t>Manual of Procedures (</a:t>
            </a:r>
            <a:r>
              <a:rPr lang="en-US" dirty="0" err="1">
                <a:hlinkClick r:id="rId3"/>
              </a:rPr>
              <a:t>MoP</a:t>
            </a:r>
            <a:r>
              <a:rPr lang="en-US" dirty="0">
                <a:hlinkClick r:id="rId3"/>
              </a:rPr>
              <a:t>) </a:t>
            </a:r>
            <a:r>
              <a:rPr lang="en-US" dirty="0"/>
              <a:t>describing step-by-step activities associated with a particular aspect of protocol execution</a:t>
            </a:r>
          </a:p>
          <a:p>
            <a:pPr lvl="1">
              <a:spcAft>
                <a:spcPts val="400"/>
              </a:spcAft>
            </a:pPr>
            <a:r>
              <a:rPr lang="en-US" dirty="0"/>
              <a:t>Review of completed or partially completed checklists of QC activities to confirm that an established quality process is being followed</a:t>
            </a:r>
          </a:p>
          <a:p>
            <a:pPr lvl="1">
              <a:spcAft>
                <a:spcPts val="400"/>
              </a:spcAft>
            </a:pPr>
            <a:r>
              <a:rPr lang="en-US" dirty="0"/>
              <a:t>Review </a:t>
            </a:r>
            <a:r>
              <a:rPr lang="en-US" sz="2400" dirty="0"/>
              <a:t>training logs to ensure that sufficient and relevant training has been appropriately completed and documented</a:t>
            </a:r>
          </a:p>
          <a:p>
            <a:endParaRPr lang="en-US" dirty="0"/>
          </a:p>
        </p:txBody>
      </p:sp>
      <p:sp>
        <p:nvSpPr>
          <p:cNvPr id="5" name="Slide Number Placeholder 4"/>
          <p:cNvSpPr>
            <a:spLocks noGrp="1"/>
          </p:cNvSpPr>
          <p:nvPr>
            <p:ph type="sldNum" sz="quarter" idx="4"/>
          </p:nvPr>
        </p:nvSpPr>
        <p:spPr/>
        <p:txBody>
          <a:bodyPr/>
          <a:lstStyle/>
          <a:p>
            <a:pPr>
              <a:defRPr/>
            </a:pPr>
            <a:fld id="{63462529-A0C8-44E2-88FB-B6EB1F7A4249}"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Quality Control (QC) Definition</a:t>
            </a:r>
          </a:p>
        </p:txBody>
      </p:sp>
      <p:sp>
        <p:nvSpPr>
          <p:cNvPr id="2" name="Content Placeholder 1"/>
          <p:cNvSpPr>
            <a:spLocks noGrp="1"/>
          </p:cNvSpPr>
          <p:nvPr>
            <p:ph type="body" sz="quarter" idx="10"/>
          </p:nvPr>
        </p:nvSpPr>
        <p:spPr/>
        <p:txBody>
          <a:bodyPr/>
          <a:lstStyle/>
          <a:p>
            <a:pPr marL="0" indent="0">
              <a:spcBef>
                <a:spcPts val="600"/>
              </a:spcBef>
              <a:spcAft>
                <a:spcPts val="600"/>
              </a:spcAft>
              <a:buNone/>
            </a:pPr>
            <a:r>
              <a:rPr lang="en-US" dirty="0">
                <a:solidFill>
                  <a:srgbClr val="213955"/>
                </a:solidFill>
                <a:hlinkClick r:id="rId2"/>
              </a:rPr>
              <a:t>Quality Control</a:t>
            </a:r>
            <a:endParaRPr lang="en-US" b="1" dirty="0"/>
          </a:p>
          <a:p>
            <a:pPr>
              <a:spcBef>
                <a:spcPts val="600"/>
              </a:spcBef>
              <a:spcAft>
                <a:spcPts val="600"/>
              </a:spcAft>
            </a:pPr>
            <a:r>
              <a:rPr lang="en-US" dirty="0"/>
              <a:t>The operational techniques and activities undertaken within the quality assurance system to verify that the requirements for quality of the trial-related activities have been fulfilled</a:t>
            </a:r>
          </a:p>
          <a:p>
            <a:pPr>
              <a:spcBef>
                <a:spcPts val="600"/>
              </a:spcBef>
              <a:spcAft>
                <a:spcPts val="600"/>
              </a:spcAft>
            </a:pPr>
            <a:endParaRPr lang="en-US" dirty="0"/>
          </a:p>
          <a:p>
            <a:pPr>
              <a:spcBef>
                <a:spcPts val="600"/>
              </a:spcBef>
              <a:spcAft>
                <a:spcPts val="600"/>
              </a:spcAft>
            </a:pPr>
            <a:r>
              <a:rPr lang="en-US" dirty="0"/>
              <a:t>It is the ongoing review of data collection forms and other records for completeness and logic</a:t>
            </a:r>
          </a:p>
        </p:txBody>
      </p:sp>
      <p:sp>
        <p:nvSpPr>
          <p:cNvPr id="5" name="Slide Number Placeholder 4"/>
          <p:cNvSpPr>
            <a:spLocks noGrp="1"/>
          </p:cNvSpPr>
          <p:nvPr>
            <p:ph type="sldNum" sz="quarter" idx="4"/>
          </p:nvPr>
        </p:nvSpPr>
        <p:spPr/>
        <p:txBody>
          <a:bodyPr/>
          <a:lstStyle/>
          <a:p>
            <a:pPr>
              <a:defRPr/>
            </a:pPr>
            <a:fld id="{63462529-A0C8-44E2-88FB-B6EB1F7A4249}"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QC Examples</a:t>
            </a:r>
          </a:p>
        </p:txBody>
      </p:sp>
      <p:sp>
        <p:nvSpPr>
          <p:cNvPr id="2" name="Content Placeholder 1"/>
          <p:cNvSpPr>
            <a:spLocks noGrp="1"/>
          </p:cNvSpPr>
          <p:nvPr>
            <p:ph type="body" sz="quarter" idx="10"/>
          </p:nvPr>
        </p:nvSpPr>
        <p:spPr/>
        <p:txBody>
          <a:bodyPr/>
          <a:lstStyle/>
          <a:p>
            <a:pPr marL="0" indent="0">
              <a:spcBef>
                <a:spcPts val="600"/>
              </a:spcBef>
              <a:spcAft>
                <a:spcPts val="600"/>
              </a:spcAft>
              <a:buNone/>
            </a:pPr>
            <a:r>
              <a:rPr lang="en-US" dirty="0"/>
              <a:t>Relevant site staff activities would include, but not be limited to:</a:t>
            </a:r>
          </a:p>
          <a:p>
            <a:pPr lvl="1">
              <a:spcBef>
                <a:spcPts val="600"/>
              </a:spcBef>
              <a:spcAft>
                <a:spcPts val="600"/>
              </a:spcAft>
            </a:pPr>
            <a:r>
              <a:rPr lang="en-US" dirty="0"/>
              <a:t>Completion of checklists to confirm the appropriateness of each subject’s informed consent process</a:t>
            </a:r>
          </a:p>
          <a:p>
            <a:pPr lvl="1">
              <a:spcBef>
                <a:spcPts val="600"/>
              </a:spcBef>
              <a:spcAft>
                <a:spcPts val="600"/>
              </a:spcAft>
            </a:pPr>
            <a:r>
              <a:rPr lang="en-US" dirty="0"/>
              <a:t>Systematic comparison of the electronic (or paper, if applicable) clinical data to the medical records or other source documentation</a:t>
            </a:r>
          </a:p>
          <a:p>
            <a:pPr lvl="1">
              <a:spcBef>
                <a:spcPts val="600"/>
              </a:spcBef>
              <a:spcAft>
                <a:spcPts val="600"/>
              </a:spcAft>
            </a:pPr>
            <a:r>
              <a:rPr lang="en-US" dirty="0"/>
              <a:t>Ongoing review of the contents of the Essential Documents Binder (a.k.a. Investigator Site File/Binder, Regulatory Binder) for completeness</a:t>
            </a:r>
          </a:p>
          <a:p>
            <a:pPr lvl="1">
              <a:spcBef>
                <a:spcPts val="600"/>
              </a:spcBef>
              <a:spcAft>
                <a:spcPts val="600"/>
              </a:spcAft>
            </a:pPr>
            <a:r>
              <a:rPr lang="en-US" dirty="0"/>
              <a:t>Maintaining temperature logs on specimen storage freezers</a:t>
            </a:r>
          </a:p>
        </p:txBody>
      </p:sp>
      <p:sp>
        <p:nvSpPr>
          <p:cNvPr id="5" name="Slide Number Placeholder 4"/>
          <p:cNvSpPr>
            <a:spLocks noGrp="1"/>
          </p:cNvSpPr>
          <p:nvPr>
            <p:ph type="sldNum" sz="quarter" idx="4"/>
          </p:nvPr>
        </p:nvSpPr>
        <p:spPr/>
        <p:txBody>
          <a:bodyPr/>
          <a:lstStyle/>
          <a:p>
            <a:pPr>
              <a:defRPr/>
            </a:pPr>
            <a:fld id="{63462529-A0C8-44E2-88FB-B6EB1F7A4249}"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6FAFB36-C0B8-4CC4-9309-95E26391BDF7}"/>
              </a:ext>
            </a:extLst>
          </p:cNvPr>
          <p:cNvSpPr>
            <a:spLocks noGrp="1"/>
          </p:cNvSpPr>
          <p:nvPr>
            <p:ph type="title"/>
          </p:nvPr>
        </p:nvSpPr>
        <p:spPr/>
        <p:txBody>
          <a:bodyPr/>
          <a:lstStyle/>
          <a:p>
            <a:r>
              <a:rPr lang="en-US" dirty="0"/>
              <a:t>SOP Development for QA/QC </a:t>
            </a:r>
          </a:p>
        </p:txBody>
      </p:sp>
      <p:sp>
        <p:nvSpPr>
          <p:cNvPr id="2" name="Text Placeholder 1">
            <a:extLst>
              <a:ext uri="{FF2B5EF4-FFF2-40B4-BE49-F238E27FC236}">
                <a16:creationId xmlns:a16="http://schemas.microsoft.com/office/drawing/2014/main" id="{77EDBA2C-31DC-4920-9BCD-37B0D8A0D1EB}"/>
              </a:ext>
            </a:extLst>
          </p:cNvPr>
          <p:cNvSpPr>
            <a:spLocks noGrp="1"/>
          </p:cNvSpPr>
          <p:nvPr>
            <p:ph type="body" sz="quarter" idx="10"/>
          </p:nvPr>
        </p:nvSpPr>
        <p:spPr/>
        <p:txBody>
          <a:bodyPr>
            <a:normAutofit fontScale="92500"/>
          </a:bodyPr>
          <a:lstStyle/>
          <a:p>
            <a:pPr>
              <a:spcBef>
                <a:spcPts val="600"/>
              </a:spcBef>
              <a:spcAft>
                <a:spcPts val="600"/>
              </a:spcAft>
            </a:pPr>
            <a:r>
              <a:rPr lang="en-US" sz="2700" dirty="0"/>
              <a:t>“The development and use of SOPs are an integral part of a successful quality system as it provides individuals with the information to perform a job properly, and facilitates consistency in the quality and integrity of a product or end-result. The term “SOP” may not always be appropriate and terms such as protocols, instructions, worksheets, and laboratory operating procedures may also be used.” </a:t>
            </a:r>
            <a:r>
              <a:rPr lang="en-US" sz="1600" dirty="0"/>
              <a:t>–EPA Guidance for Preparing Standard Operating Procedures section 1.1</a:t>
            </a:r>
          </a:p>
          <a:p>
            <a:pPr>
              <a:spcBef>
                <a:spcPts val="600"/>
              </a:spcBef>
              <a:spcAft>
                <a:spcPts val="600"/>
              </a:spcAft>
            </a:pPr>
            <a:endParaRPr lang="en-US" sz="800" dirty="0">
              <a:highlight>
                <a:srgbClr val="FFFF00"/>
              </a:highlight>
            </a:endParaRPr>
          </a:p>
          <a:p>
            <a:pPr>
              <a:spcBef>
                <a:spcPts val="600"/>
              </a:spcBef>
              <a:spcAft>
                <a:spcPts val="600"/>
              </a:spcAft>
            </a:pPr>
            <a:endParaRPr lang="en-US" sz="800" dirty="0"/>
          </a:p>
          <a:p>
            <a:pPr>
              <a:spcBef>
                <a:spcPts val="600"/>
              </a:spcBef>
              <a:spcAft>
                <a:spcPts val="600"/>
              </a:spcAft>
            </a:pPr>
            <a:r>
              <a:rPr lang="en-US" sz="2700" dirty="0"/>
              <a:t>The Manual of Procedures (</a:t>
            </a:r>
            <a:r>
              <a:rPr lang="en-US" sz="2700" dirty="0" err="1">
                <a:hlinkClick r:id="rId2"/>
              </a:rPr>
              <a:t>MoP</a:t>
            </a:r>
            <a:r>
              <a:rPr lang="en-US" sz="2700" dirty="0"/>
              <a:t>) Template available on the NIMH Toolbox for Clinical Researchers, lists suggested Data Quality Checks (some sites use the term SOP and </a:t>
            </a:r>
            <a:r>
              <a:rPr lang="en-US" sz="2700" dirty="0" err="1"/>
              <a:t>MoP</a:t>
            </a:r>
            <a:r>
              <a:rPr lang="en-US" sz="2700" dirty="0"/>
              <a:t> interchangeably)</a:t>
            </a:r>
          </a:p>
          <a:p>
            <a:endParaRPr lang="en-US" sz="2700" dirty="0"/>
          </a:p>
        </p:txBody>
      </p:sp>
      <p:sp>
        <p:nvSpPr>
          <p:cNvPr id="4" name="Slide Number Placeholder 3">
            <a:extLst>
              <a:ext uri="{FF2B5EF4-FFF2-40B4-BE49-F238E27FC236}">
                <a16:creationId xmlns:a16="http://schemas.microsoft.com/office/drawing/2014/main" id="{449CA0ED-718A-4CA4-96F1-502BE34065BE}"/>
              </a:ext>
            </a:extLst>
          </p:cNvPr>
          <p:cNvSpPr>
            <a:spLocks noGrp="1"/>
          </p:cNvSpPr>
          <p:nvPr>
            <p:ph type="sldNum" sz="quarter" idx="4"/>
          </p:nvPr>
        </p:nvSpPr>
        <p:spPr/>
        <p:txBody>
          <a:bodyPr/>
          <a:lstStyle/>
          <a:p>
            <a:pPr>
              <a:defRPr/>
            </a:pPr>
            <a:fld id="{0ABBD535-DE09-47D9-BBFB-D466CB7EF1E5}" type="slidenum">
              <a:rPr lang="en-US" smtClean="0"/>
              <a:pPr>
                <a:defRPr/>
              </a:pPr>
              <a:t>14</a:t>
            </a:fld>
            <a:endParaRPr lang="en-US" dirty="0"/>
          </a:p>
        </p:txBody>
      </p:sp>
    </p:spTree>
    <p:extLst>
      <p:ext uri="{BB962C8B-B14F-4D97-AF65-F5344CB8AC3E}">
        <p14:creationId xmlns:p14="http://schemas.microsoft.com/office/powerpoint/2010/main" val="2837284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Preparing a Clinical Quality Management Plan</a:t>
            </a:r>
          </a:p>
        </p:txBody>
      </p:sp>
      <p:sp>
        <p:nvSpPr>
          <p:cNvPr id="2" name="Content Placeholder 1"/>
          <p:cNvSpPr>
            <a:spLocks noGrp="1"/>
          </p:cNvSpPr>
          <p:nvPr>
            <p:ph type="body" sz="quarter" idx="10"/>
          </p:nvPr>
        </p:nvSpPr>
        <p:spPr/>
        <p:txBody>
          <a:bodyPr/>
          <a:lstStyle/>
          <a:p>
            <a:pPr>
              <a:spcBef>
                <a:spcPts val="600"/>
              </a:spcBef>
              <a:spcAft>
                <a:spcPts val="600"/>
              </a:spcAft>
            </a:pPr>
            <a:r>
              <a:rPr lang="en-US" dirty="0"/>
              <a:t>The Clinical Quality Management Plan (CQMP) establishes the quality management guidelines for tasks related to a specific clinical study at a particular clinical site</a:t>
            </a:r>
          </a:p>
          <a:p>
            <a:pPr>
              <a:spcAft>
                <a:spcPts val="500"/>
              </a:spcAft>
            </a:pPr>
            <a:r>
              <a:rPr lang="en-US" dirty="0"/>
              <a:t>The purpose of the CQMP is to identify the processes and activities that will be used to monitor and facilitate quality protocol execution</a:t>
            </a:r>
          </a:p>
          <a:p>
            <a:pPr>
              <a:spcAft>
                <a:spcPts val="500"/>
              </a:spcAft>
            </a:pPr>
            <a:r>
              <a:rPr lang="en-US" dirty="0"/>
              <a:t>This CQMP is a living document, reviewed on a regular schedule, and updated, as needed, to ensure continued or improved quality management</a:t>
            </a:r>
          </a:p>
        </p:txBody>
      </p:sp>
      <p:sp>
        <p:nvSpPr>
          <p:cNvPr id="5" name="Slide Number Placeholder 4"/>
          <p:cNvSpPr>
            <a:spLocks noGrp="1"/>
          </p:cNvSpPr>
          <p:nvPr>
            <p:ph type="sldNum" sz="quarter" idx="4"/>
          </p:nvPr>
        </p:nvSpPr>
        <p:spPr/>
        <p:txBody>
          <a:bodyPr/>
          <a:lstStyle/>
          <a:p>
            <a:pPr>
              <a:defRPr/>
            </a:pPr>
            <a:fld id="{63462529-A0C8-44E2-88FB-B6EB1F7A4249}"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382824F-21F9-46F9-A68B-CAA16055C392}"/>
              </a:ext>
            </a:extLst>
          </p:cNvPr>
          <p:cNvSpPr>
            <a:spLocks noGrp="1"/>
          </p:cNvSpPr>
          <p:nvPr>
            <p:ph type="title"/>
          </p:nvPr>
        </p:nvSpPr>
        <p:spPr/>
        <p:txBody>
          <a:bodyPr/>
          <a:lstStyle/>
          <a:p>
            <a:r>
              <a:rPr lang="en-US" dirty="0"/>
              <a:t>Subject Record Review</a:t>
            </a:r>
          </a:p>
        </p:txBody>
      </p:sp>
      <p:sp>
        <p:nvSpPr>
          <p:cNvPr id="2" name="Text Placeholder 1">
            <a:extLst>
              <a:ext uri="{FF2B5EF4-FFF2-40B4-BE49-F238E27FC236}">
                <a16:creationId xmlns:a16="http://schemas.microsoft.com/office/drawing/2014/main" id="{C0B44DBB-3145-4129-86A4-FB4957E38051}"/>
              </a:ext>
            </a:extLst>
          </p:cNvPr>
          <p:cNvSpPr>
            <a:spLocks noGrp="1"/>
          </p:cNvSpPr>
          <p:nvPr>
            <p:ph type="body" sz="quarter" idx="10"/>
          </p:nvPr>
        </p:nvSpPr>
        <p:spPr/>
        <p:txBody>
          <a:bodyPr>
            <a:normAutofit fontScale="92500" lnSpcReduction="10000"/>
          </a:bodyPr>
          <a:lstStyle/>
          <a:p>
            <a:pPr marL="0" indent="0">
              <a:spcBef>
                <a:spcPts val="600"/>
              </a:spcBef>
              <a:spcAft>
                <a:spcPts val="600"/>
              </a:spcAft>
              <a:buNone/>
            </a:pPr>
            <a:r>
              <a:rPr lang="en-US" dirty="0"/>
              <a:t>The following key indicators, as applicable, should be reviewed on an ongoing basis by a qualified person other than the person entering the information:</a:t>
            </a:r>
          </a:p>
          <a:p>
            <a:endParaRPr lang="en-US" sz="1100" dirty="0"/>
          </a:p>
          <a:p>
            <a:pPr lvl="1">
              <a:lnSpc>
                <a:spcPct val="115000"/>
              </a:lnSpc>
              <a:spcBef>
                <a:spcPts val="0"/>
              </a:spcBef>
              <a:spcAft>
                <a:spcPts val="300"/>
              </a:spcAft>
              <a:tabLst>
                <a:tab pos="474980" algn="l"/>
              </a:tabLst>
            </a:pPr>
            <a:r>
              <a:rPr lang="en-US" sz="2200" dirty="0"/>
              <a:t>Informed Consent, Assent Process</a:t>
            </a:r>
          </a:p>
          <a:p>
            <a:pPr lvl="1">
              <a:lnSpc>
                <a:spcPct val="115000"/>
              </a:lnSpc>
              <a:spcBef>
                <a:spcPts val="0"/>
              </a:spcBef>
              <a:spcAft>
                <a:spcPts val="300"/>
              </a:spcAft>
              <a:tabLst>
                <a:tab pos="474980" algn="l"/>
              </a:tabLst>
            </a:pPr>
            <a:r>
              <a:rPr lang="en-US" sz="2200" dirty="0"/>
              <a:t>Eligibility Criteria</a:t>
            </a:r>
          </a:p>
          <a:p>
            <a:pPr lvl="1">
              <a:lnSpc>
                <a:spcPct val="115000"/>
              </a:lnSpc>
              <a:spcBef>
                <a:spcPts val="0"/>
              </a:spcBef>
              <a:spcAft>
                <a:spcPts val="300"/>
              </a:spcAft>
              <a:tabLst>
                <a:tab pos="474980" algn="l"/>
              </a:tabLst>
            </a:pPr>
            <a:r>
              <a:rPr lang="en-US" sz="2200" dirty="0"/>
              <a:t>Concomitant/Prohibited Medications</a:t>
            </a:r>
          </a:p>
          <a:p>
            <a:pPr lvl="1">
              <a:lnSpc>
                <a:spcPct val="115000"/>
              </a:lnSpc>
              <a:spcBef>
                <a:spcPts val="0"/>
              </a:spcBef>
              <a:spcAft>
                <a:spcPts val="300"/>
              </a:spcAft>
              <a:tabLst>
                <a:tab pos="474980" algn="l"/>
              </a:tabLst>
            </a:pPr>
            <a:r>
              <a:rPr lang="en-US" sz="2200" dirty="0"/>
              <a:t>Adverse Event (AE)/Serious Adverse Event (SAE) and Unanticipated Problem (UP) Reporting</a:t>
            </a:r>
          </a:p>
          <a:p>
            <a:pPr lvl="1">
              <a:lnSpc>
                <a:spcPct val="115000"/>
              </a:lnSpc>
              <a:spcBef>
                <a:spcPts val="0"/>
              </a:spcBef>
              <a:spcAft>
                <a:spcPts val="300"/>
              </a:spcAft>
              <a:tabLst>
                <a:tab pos="474980" algn="l"/>
              </a:tabLst>
            </a:pPr>
            <a:r>
              <a:rPr lang="en-US" sz="2200" dirty="0"/>
              <a:t>Investigational Product Administration</a:t>
            </a:r>
          </a:p>
          <a:p>
            <a:pPr lvl="1">
              <a:lnSpc>
                <a:spcPct val="115000"/>
              </a:lnSpc>
              <a:spcBef>
                <a:spcPts val="0"/>
              </a:spcBef>
              <a:spcAft>
                <a:spcPts val="300"/>
              </a:spcAft>
              <a:tabLst>
                <a:tab pos="474980" algn="l"/>
              </a:tabLst>
            </a:pPr>
            <a:r>
              <a:rPr lang="en-US" sz="2200" dirty="0"/>
              <a:t>Missed Visits/Tests and Follow-up</a:t>
            </a:r>
          </a:p>
          <a:p>
            <a:pPr lvl="1">
              <a:lnSpc>
                <a:spcPct val="115000"/>
              </a:lnSpc>
              <a:spcBef>
                <a:spcPts val="0"/>
              </a:spcBef>
              <a:spcAft>
                <a:spcPts val="300"/>
              </a:spcAft>
              <a:tabLst>
                <a:tab pos="474980" algn="l"/>
              </a:tabLst>
            </a:pPr>
            <a:r>
              <a:rPr lang="en-US" sz="2200" dirty="0"/>
              <a:t>Treatment/Study Discontinuation</a:t>
            </a:r>
          </a:p>
          <a:p>
            <a:pPr lvl="1">
              <a:lnSpc>
                <a:spcPct val="115000"/>
              </a:lnSpc>
              <a:spcBef>
                <a:spcPts val="0"/>
              </a:spcBef>
              <a:spcAft>
                <a:spcPts val="300"/>
              </a:spcAft>
              <a:tabLst>
                <a:tab pos="474980" algn="l"/>
              </a:tabLst>
            </a:pPr>
            <a:r>
              <a:rPr lang="en-US" sz="2200" dirty="0"/>
              <a:t>Other Study-specific Indicators (as determined by site staff)</a:t>
            </a:r>
            <a:endParaRPr lang="en-U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D63E6DB-C4A7-4593-86FC-4FB4C04C97D1}"/>
              </a:ext>
            </a:extLst>
          </p:cNvPr>
          <p:cNvSpPr>
            <a:spLocks noGrp="1"/>
          </p:cNvSpPr>
          <p:nvPr>
            <p:ph type="sldNum" sz="quarter" idx="4"/>
          </p:nvPr>
        </p:nvSpPr>
        <p:spPr/>
        <p:txBody>
          <a:bodyPr/>
          <a:lstStyle/>
          <a:p>
            <a:pPr>
              <a:defRPr/>
            </a:pPr>
            <a:fld id="{0ABBD535-DE09-47D9-BBFB-D466CB7EF1E5}" type="slidenum">
              <a:rPr lang="en-US" smtClean="0"/>
              <a:pPr>
                <a:defRPr/>
              </a:pPr>
              <a:t>16</a:t>
            </a:fld>
            <a:endParaRPr lang="en-US" dirty="0"/>
          </a:p>
        </p:txBody>
      </p:sp>
    </p:spTree>
    <p:extLst>
      <p:ext uri="{BB962C8B-B14F-4D97-AF65-F5344CB8AC3E}">
        <p14:creationId xmlns:p14="http://schemas.microsoft.com/office/powerpoint/2010/main" val="2572186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54E176-DB69-4E38-BB5B-70EB37693D0C}"/>
              </a:ext>
            </a:extLst>
          </p:cNvPr>
          <p:cNvSpPr>
            <a:spLocks noGrp="1"/>
          </p:cNvSpPr>
          <p:nvPr>
            <p:ph type="title"/>
          </p:nvPr>
        </p:nvSpPr>
        <p:spPr/>
        <p:txBody>
          <a:bodyPr/>
          <a:lstStyle/>
          <a:p>
            <a:r>
              <a:rPr lang="en-US" dirty="0"/>
              <a:t>Essential Documents Binder Quality Review</a:t>
            </a:r>
          </a:p>
        </p:txBody>
      </p:sp>
      <p:sp>
        <p:nvSpPr>
          <p:cNvPr id="2" name="Text Placeholder 1">
            <a:extLst>
              <a:ext uri="{FF2B5EF4-FFF2-40B4-BE49-F238E27FC236}">
                <a16:creationId xmlns:a16="http://schemas.microsoft.com/office/drawing/2014/main" id="{F7E3CE96-1993-4E49-B94D-00D64C7D5233}"/>
              </a:ext>
            </a:extLst>
          </p:cNvPr>
          <p:cNvSpPr>
            <a:spLocks noGrp="1"/>
          </p:cNvSpPr>
          <p:nvPr>
            <p:ph type="body" sz="quarter" idx="10"/>
          </p:nvPr>
        </p:nvSpPr>
        <p:spPr/>
        <p:txBody>
          <a:bodyPr/>
          <a:lstStyle/>
          <a:p>
            <a:pPr>
              <a:spcBef>
                <a:spcPts val="600"/>
              </a:spcBef>
              <a:spcAft>
                <a:spcPts val="600"/>
              </a:spcAft>
            </a:pPr>
            <a:r>
              <a:rPr lang="en-US" dirty="0"/>
              <a:t>The quality review of essential documents should include all documents listed in the International Conference on </a:t>
            </a:r>
            <a:r>
              <a:rPr lang="en-US" dirty="0" err="1"/>
              <a:t>Harmonisation</a:t>
            </a:r>
            <a:r>
              <a:rPr lang="en-US" dirty="0"/>
              <a:t> (ICH) Guidelines for Good Clinical Practice (GCP) E6, Section 8, </a:t>
            </a:r>
            <a:r>
              <a:rPr lang="en-US" dirty="0">
                <a:hlinkClick r:id="rId2"/>
              </a:rPr>
              <a:t>Essential Documents for the Conduct of a Clinical Trial </a:t>
            </a:r>
            <a:r>
              <a:rPr lang="en-US" dirty="0"/>
              <a:t>and any study-specific or sponsor-required document</a:t>
            </a:r>
          </a:p>
          <a:p>
            <a:endParaRPr lang="en-US" dirty="0"/>
          </a:p>
          <a:p>
            <a:r>
              <a:rPr lang="en-US" dirty="0"/>
              <a:t>Quality reviews of regulatory files should be conducted at least annually</a:t>
            </a:r>
          </a:p>
        </p:txBody>
      </p:sp>
      <p:sp>
        <p:nvSpPr>
          <p:cNvPr id="4" name="Slide Number Placeholder 3">
            <a:extLst>
              <a:ext uri="{FF2B5EF4-FFF2-40B4-BE49-F238E27FC236}">
                <a16:creationId xmlns:a16="http://schemas.microsoft.com/office/drawing/2014/main" id="{7D95A97E-9A89-47D4-99DF-13C7B2153C7C}"/>
              </a:ext>
            </a:extLst>
          </p:cNvPr>
          <p:cNvSpPr>
            <a:spLocks noGrp="1"/>
          </p:cNvSpPr>
          <p:nvPr>
            <p:ph type="sldNum" sz="quarter" idx="4"/>
          </p:nvPr>
        </p:nvSpPr>
        <p:spPr/>
        <p:txBody>
          <a:bodyPr/>
          <a:lstStyle/>
          <a:p>
            <a:pPr>
              <a:defRPr/>
            </a:pPr>
            <a:fld id="{0ABBD535-DE09-47D9-BBFB-D466CB7EF1E5}" type="slidenum">
              <a:rPr lang="en-US" smtClean="0"/>
              <a:pPr>
                <a:defRPr/>
              </a:pPr>
              <a:t>17</a:t>
            </a:fld>
            <a:endParaRPr lang="en-US" dirty="0"/>
          </a:p>
        </p:txBody>
      </p:sp>
    </p:spTree>
    <p:extLst>
      <p:ext uri="{BB962C8B-B14F-4D97-AF65-F5344CB8AC3E}">
        <p14:creationId xmlns:p14="http://schemas.microsoft.com/office/powerpoint/2010/main" val="5272526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Storage of QM Materials</a:t>
            </a:r>
          </a:p>
        </p:txBody>
      </p:sp>
      <p:sp>
        <p:nvSpPr>
          <p:cNvPr id="2" name="Content Placeholder 1"/>
          <p:cNvSpPr>
            <a:spLocks noGrp="1"/>
          </p:cNvSpPr>
          <p:nvPr>
            <p:ph type="body" sz="quarter" idx="10"/>
          </p:nvPr>
        </p:nvSpPr>
        <p:spPr/>
        <p:txBody>
          <a:bodyPr/>
          <a:lstStyle/>
          <a:p>
            <a:pPr>
              <a:spcBef>
                <a:spcPts val="600"/>
              </a:spcBef>
              <a:spcAft>
                <a:spcPts val="600"/>
              </a:spcAft>
            </a:pPr>
            <a:r>
              <a:rPr lang="en-US" dirty="0"/>
              <a:t>All quality management checklists, plans, completed tools, and reports should be stored in a quality management binder, which is maintained separately from the essential documents binder</a:t>
            </a:r>
          </a:p>
        </p:txBody>
      </p:sp>
      <p:sp>
        <p:nvSpPr>
          <p:cNvPr id="5" name="Slide Number Placeholder 4"/>
          <p:cNvSpPr>
            <a:spLocks noGrp="1"/>
          </p:cNvSpPr>
          <p:nvPr>
            <p:ph type="sldNum" sz="quarter" idx="4"/>
          </p:nvPr>
        </p:nvSpPr>
        <p:spPr/>
        <p:txBody>
          <a:bodyPr/>
          <a:lstStyle/>
          <a:p>
            <a:pPr>
              <a:defRPr/>
            </a:pPr>
            <a:fld id="{63462529-A0C8-44E2-88FB-B6EB1F7A4249}"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9FFF0AF-EC80-4E29-8A3E-C4CFEF0B98CF}"/>
              </a:ext>
            </a:extLst>
          </p:cNvPr>
          <p:cNvSpPr>
            <a:spLocks noGrp="1"/>
          </p:cNvSpPr>
          <p:nvPr>
            <p:ph type="title"/>
          </p:nvPr>
        </p:nvSpPr>
        <p:spPr/>
        <p:txBody>
          <a:bodyPr/>
          <a:lstStyle/>
          <a:p>
            <a:r>
              <a:rPr lang="en-US" dirty="0"/>
              <a:t>Resources</a:t>
            </a:r>
          </a:p>
        </p:txBody>
      </p:sp>
      <p:sp>
        <p:nvSpPr>
          <p:cNvPr id="2" name="Text Placeholder 1">
            <a:extLst>
              <a:ext uri="{FF2B5EF4-FFF2-40B4-BE49-F238E27FC236}">
                <a16:creationId xmlns:a16="http://schemas.microsoft.com/office/drawing/2014/main" id="{34C91E4A-4DD1-484C-96CD-51BF6CE4DF3F}"/>
              </a:ext>
            </a:extLst>
          </p:cNvPr>
          <p:cNvSpPr>
            <a:spLocks noGrp="1"/>
          </p:cNvSpPr>
          <p:nvPr>
            <p:ph type="body" sz="quarter" idx="10"/>
          </p:nvPr>
        </p:nvSpPr>
        <p:spPr/>
        <p:txBody>
          <a:bodyPr/>
          <a:lstStyle/>
          <a:p>
            <a:pPr>
              <a:spcBef>
                <a:spcPts val="600"/>
              </a:spcBef>
              <a:spcAft>
                <a:spcPts val="600"/>
              </a:spcAft>
              <a:defRPr/>
            </a:pPr>
            <a:r>
              <a:rPr lang="en-US" sz="2400" dirty="0"/>
              <a:t>ICH E6 Guidance</a:t>
            </a:r>
          </a:p>
          <a:p>
            <a:pPr lvl="1">
              <a:spcAft>
                <a:spcPts val="600"/>
              </a:spcAft>
              <a:defRPr/>
            </a:pPr>
            <a:r>
              <a:rPr lang="en-US" sz="2200" dirty="0">
                <a:hlinkClick r:id="rId2"/>
              </a:rPr>
              <a:t>https://database.ich.org/sites/default/files/E6_R2_Addendum.pdf</a:t>
            </a:r>
            <a:r>
              <a:rPr lang="en-US" sz="2200" dirty="0"/>
              <a:t> </a:t>
            </a:r>
            <a:endParaRPr lang="en-US" sz="1000" dirty="0"/>
          </a:p>
          <a:p>
            <a:pPr marL="452437" lvl="1" indent="-342900">
              <a:spcBef>
                <a:spcPts val="400"/>
              </a:spcBef>
              <a:spcAft>
                <a:spcPts val="600"/>
              </a:spcAft>
              <a:buSzPct val="100000"/>
              <a:defRPr/>
            </a:pPr>
            <a:r>
              <a:rPr lang="en-US" dirty="0"/>
              <a:t>Office for Human Research Protections (OHRP)</a:t>
            </a:r>
          </a:p>
          <a:p>
            <a:pPr lvl="1">
              <a:spcAft>
                <a:spcPts val="600"/>
              </a:spcAft>
              <a:buSzPct val="100000"/>
              <a:defRPr/>
            </a:pPr>
            <a:r>
              <a:rPr lang="en-US" sz="2200" dirty="0">
                <a:hlinkClick r:id="rId3"/>
              </a:rPr>
              <a:t>http://www.hhs.gov/ohrp/</a:t>
            </a:r>
            <a:r>
              <a:rPr lang="en-US" sz="2200" dirty="0"/>
              <a:t> </a:t>
            </a:r>
          </a:p>
          <a:p>
            <a:pPr lvl="1">
              <a:spcAft>
                <a:spcPts val="600"/>
              </a:spcAft>
              <a:buSzPct val="68000"/>
              <a:defRPr/>
            </a:pPr>
            <a:endParaRPr lang="en-US" sz="1000" dirty="0"/>
          </a:p>
          <a:p>
            <a:r>
              <a:rPr lang="en-US" sz="2400" dirty="0"/>
              <a:t>NIMH Clinical Research Toolbox:</a:t>
            </a:r>
          </a:p>
          <a:p>
            <a:pPr marL="571500" indent="-342900">
              <a:spcBef>
                <a:spcPts val="0"/>
              </a:spcBef>
            </a:pPr>
            <a:r>
              <a:rPr lang="en-US" sz="2200" dirty="0">
                <a:hlinkClick r:id="rId4"/>
              </a:rPr>
              <a:t>https://www.nimh.nih.gov/funding/clinical-research/clinical-research-toolbox/nimh-clinical-research-toolbox.shtml</a:t>
            </a:r>
            <a:endParaRPr lang="en-US" sz="2200" dirty="0"/>
          </a:p>
          <a:p>
            <a:pPr marL="0" indent="0">
              <a:buNone/>
            </a:pPr>
            <a:endParaRPr lang="en-US" dirty="0"/>
          </a:p>
        </p:txBody>
      </p:sp>
      <p:sp>
        <p:nvSpPr>
          <p:cNvPr id="4" name="Slide Number Placeholder 3">
            <a:extLst>
              <a:ext uri="{FF2B5EF4-FFF2-40B4-BE49-F238E27FC236}">
                <a16:creationId xmlns:a16="http://schemas.microsoft.com/office/drawing/2014/main" id="{3A2FDBCE-63DA-4F91-BD76-FA7F2F3A97A9}"/>
              </a:ext>
            </a:extLst>
          </p:cNvPr>
          <p:cNvSpPr>
            <a:spLocks noGrp="1"/>
          </p:cNvSpPr>
          <p:nvPr>
            <p:ph type="sldNum" sz="quarter" idx="4"/>
          </p:nvPr>
        </p:nvSpPr>
        <p:spPr/>
        <p:txBody>
          <a:bodyPr/>
          <a:lstStyle/>
          <a:p>
            <a:fld id="{0D720DA8-E26F-4FC9-963B-B7A4AC0D8FDC}" type="slidenum">
              <a:rPr lang="en-US" smtClean="0"/>
              <a:pPr/>
              <a:t>19</a:t>
            </a:fld>
            <a:endParaRPr lang="en-US"/>
          </a:p>
        </p:txBody>
      </p:sp>
    </p:spTree>
    <p:extLst>
      <p:ext uri="{BB962C8B-B14F-4D97-AF65-F5344CB8AC3E}">
        <p14:creationId xmlns:p14="http://schemas.microsoft.com/office/powerpoint/2010/main" val="551697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5488AC5-8903-4EC3-AF64-A02F713307AF}"/>
              </a:ext>
            </a:extLst>
          </p:cNvPr>
          <p:cNvSpPr>
            <a:spLocks noGrp="1"/>
          </p:cNvSpPr>
          <p:nvPr>
            <p:ph type="title"/>
          </p:nvPr>
        </p:nvSpPr>
        <p:spPr>
          <a:xfrm>
            <a:off x="685800" y="457199"/>
            <a:ext cx="7696200" cy="2133601"/>
          </a:xfrm>
        </p:spPr>
        <p:txBody>
          <a:bodyPr/>
          <a:lstStyle/>
          <a:p>
            <a:pPr algn="ctr">
              <a:lnSpc>
                <a:spcPct val="90000"/>
              </a:lnSpc>
              <a:spcBef>
                <a:spcPts val="1200"/>
              </a:spcBef>
              <a:defRPr/>
            </a:pPr>
            <a:r>
              <a:rPr lang="en-US" b="1">
                <a:effectLst>
                  <a:outerShdw blurRad="31750" dist="25400" dir="5400000" algn="tl" rotWithShape="0">
                    <a:srgbClr val="000000">
                      <a:alpha val="25000"/>
                    </a:srgbClr>
                  </a:outerShdw>
                </a:effectLst>
              </a:rPr>
              <a:t>Introduction to </a:t>
            </a:r>
            <a:br>
              <a:rPr lang="en-US" b="1">
                <a:effectLst>
                  <a:outerShdw blurRad="31750" dist="25400" dir="5400000" algn="tl" rotWithShape="0">
                    <a:srgbClr val="000000">
                      <a:alpha val="25000"/>
                    </a:srgbClr>
                  </a:outerShdw>
                </a:effectLst>
              </a:rPr>
            </a:br>
            <a:r>
              <a:rPr lang="en-US" b="1">
                <a:effectLst>
                  <a:outerShdw blurRad="31750" dist="25400" dir="5400000" algn="tl" rotWithShape="0">
                    <a:srgbClr val="000000">
                      <a:alpha val="25000"/>
                    </a:srgbClr>
                  </a:outerShdw>
                </a:effectLst>
              </a:rPr>
              <a:t>Site-Level Quality Management for</a:t>
            </a:r>
            <a:br>
              <a:rPr lang="en-US" b="1">
                <a:effectLst>
                  <a:outerShdw blurRad="31750" dist="25400" dir="5400000" algn="tl" rotWithShape="0">
                    <a:srgbClr val="000000">
                      <a:alpha val="25000"/>
                    </a:srgbClr>
                  </a:outerShdw>
                </a:effectLst>
              </a:rPr>
            </a:br>
            <a:r>
              <a:rPr lang="en-US" b="1">
                <a:effectLst>
                  <a:outerShdw blurRad="31750" dist="25400" dir="5400000" algn="tl" rotWithShape="0">
                    <a:srgbClr val="000000">
                      <a:alpha val="25000"/>
                    </a:srgbClr>
                  </a:outerShdw>
                </a:effectLst>
              </a:rPr>
              <a:t> NIMH-Sponsored </a:t>
            </a:r>
            <a:r>
              <a:rPr lang="en-US" b="1" dirty="0">
                <a:effectLst>
                  <a:outerShdw blurRad="31750" dist="25400" dir="5400000" algn="tl" rotWithShape="0">
                    <a:srgbClr val="000000">
                      <a:alpha val="25000"/>
                    </a:srgbClr>
                  </a:outerShdw>
                </a:effectLst>
              </a:rPr>
              <a:t>Studies</a:t>
            </a:r>
            <a:endParaRPr lang="en-US" dirty="0"/>
          </a:p>
        </p:txBody>
      </p:sp>
      <p:sp>
        <p:nvSpPr>
          <p:cNvPr id="2" name="TextBox 1">
            <a:extLst>
              <a:ext uri="{FF2B5EF4-FFF2-40B4-BE49-F238E27FC236}">
                <a16:creationId xmlns:a16="http://schemas.microsoft.com/office/drawing/2014/main" id="{A7AD5B13-8BB7-4559-96AB-F590F638CE6B}"/>
              </a:ext>
            </a:extLst>
          </p:cNvPr>
          <p:cNvSpPr txBox="1"/>
          <p:nvPr/>
        </p:nvSpPr>
        <p:spPr>
          <a:xfrm>
            <a:off x="0" y="3344924"/>
            <a:ext cx="7924800" cy="830997"/>
          </a:xfrm>
          <a:prstGeom prst="rect">
            <a:avLst/>
          </a:prstGeom>
          <a:noFill/>
        </p:spPr>
        <p:txBody>
          <a:bodyPr wrap="square" rtlCol="0">
            <a:spAutoFit/>
          </a:bodyPr>
          <a:lstStyle/>
          <a:p>
            <a:pPr algn="ctr"/>
            <a:r>
              <a:rPr lang="en-US" sz="2400" i="1" dirty="0">
                <a:solidFill>
                  <a:schemeClr val="bg1"/>
                </a:solidFill>
              </a:rPr>
              <a:t>Clinical Research Education, Support, and Training Program</a:t>
            </a:r>
          </a:p>
          <a:p>
            <a:pPr algn="ctr"/>
            <a:r>
              <a:rPr lang="en-US" sz="2400" i="1" dirty="0">
                <a:solidFill>
                  <a:schemeClr val="bg1"/>
                </a:solidFill>
              </a:rPr>
              <a:t> (CREST)</a:t>
            </a:r>
          </a:p>
        </p:txBody>
      </p:sp>
      <p:sp>
        <p:nvSpPr>
          <p:cNvPr id="4" name="Text Placeholder 10">
            <a:extLst>
              <a:ext uri="{FF2B5EF4-FFF2-40B4-BE49-F238E27FC236}">
                <a16:creationId xmlns:a16="http://schemas.microsoft.com/office/drawing/2014/main" id="{BD5121E1-5C47-48CD-B34B-66FCB169BF95}"/>
              </a:ext>
            </a:extLst>
          </p:cNvPr>
          <p:cNvSpPr txBox="1">
            <a:spLocks/>
          </p:cNvSpPr>
          <p:nvPr/>
        </p:nvSpPr>
        <p:spPr>
          <a:xfrm>
            <a:off x="0" y="5926795"/>
            <a:ext cx="6019800" cy="778806"/>
          </a:xfrm>
          <a:prstGeom prst="rect">
            <a:avLst/>
          </a:prstGeom>
        </p:spPr>
        <p:txBody>
          <a:bodyPr vert="horz">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1"/>
                </a:solidFill>
                <a:latin typeface="+mn-lt"/>
                <a:ea typeface="+mn-ea"/>
                <a:cs typeface="+mn-cs"/>
              </a:defRPr>
            </a:lvl1pPr>
            <a:lvl2pPr marL="339725" indent="0" algn="l" defTabSz="914400" rtl="0" eaLnBrk="1" latinLnBrk="0" hangingPunct="1">
              <a:lnSpc>
                <a:spcPct val="90000"/>
              </a:lnSpc>
              <a:spcBef>
                <a:spcPts val="500"/>
              </a:spcBef>
              <a:buFont typeface="Arial" panose="020B0604020202020204" pitchFamily="34" charset="0"/>
              <a:buNone/>
              <a:defRPr sz="2400" i="1" kern="1200">
                <a:solidFill>
                  <a:schemeClr val="tx1"/>
                </a:solidFill>
                <a:latin typeface="+mn-lt"/>
                <a:ea typeface="+mn-ea"/>
                <a:cs typeface="+mn-cs"/>
              </a:defRPr>
            </a:lvl2pPr>
            <a:lvl3pPr marL="749300" indent="0" algn="l" defTabSz="914400" rtl="0" eaLnBrk="1" latinLnBrk="0" hangingPunct="1">
              <a:lnSpc>
                <a:spcPct val="90000"/>
              </a:lnSpc>
              <a:spcBef>
                <a:spcPts val="500"/>
              </a:spcBef>
              <a:buFont typeface="Arial" panose="020B0604020202020204" pitchFamily="34" charset="0"/>
              <a:buNone/>
              <a:defRPr sz="2000" kern="1200">
                <a:solidFill>
                  <a:srgbClr val="FFFFFF"/>
                </a:solidFill>
                <a:latin typeface="+mn-lt"/>
                <a:ea typeface="+mn-ea"/>
                <a:cs typeface="+mn-cs"/>
              </a:defRPr>
            </a:lvl3pPr>
            <a:lvl4pPr marL="1079500" indent="0" algn="l" defTabSz="914400" rtl="0" eaLnBrk="1" latinLnBrk="0" hangingPunct="1">
              <a:lnSpc>
                <a:spcPct val="90000"/>
              </a:lnSpc>
              <a:spcBef>
                <a:spcPts val="500"/>
              </a:spcBef>
              <a:buFont typeface="Arial" panose="020B0604020202020204" pitchFamily="34" charset="0"/>
              <a:buNone/>
              <a:defRPr sz="1800" kern="1200">
                <a:solidFill>
                  <a:srgbClr val="FFFFFF"/>
                </a:solidFill>
                <a:latin typeface="+mn-lt"/>
                <a:ea typeface="+mn-ea"/>
                <a:cs typeface="+mn-cs"/>
              </a:defRPr>
            </a:lvl4pPr>
            <a:lvl5pPr marL="1371600" indent="0" algn="l" defTabSz="914400" rtl="0" eaLnBrk="1" latinLnBrk="0" hangingPunct="1">
              <a:lnSpc>
                <a:spcPct val="90000"/>
              </a:lnSpc>
              <a:spcBef>
                <a:spcPts val="500"/>
              </a:spcBef>
              <a:buFont typeface="Arial" panose="020B0604020202020204" pitchFamily="34" charset="0"/>
              <a:buNone/>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spcBef>
                <a:spcPts val="600"/>
              </a:spcBef>
            </a:pPr>
            <a:r>
              <a:rPr lang="en-US" dirty="0"/>
              <a:t>Office of Clinical Research  (OCR)</a:t>
            </a:r>
          </a:p>
          <a:p>
            <a:pPr algn="ctr">
              <a:spcBef>
                <a:spcPts val="600"/>
              </a:spcBef>
            </a:pPr>
            <a:r>
              <a:rPr lang="en-US" dirty="0"/>
              <a:t>Clinical Trials Operations Branch (CTOB)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9FFF0AF-EC80-4E29-8A3E-C4CFEF0B98CF}"/>
              </a:ext>
            </a:extLst>
          </p:cNvPr>
          <p:cNvSpPr>
            <a:spLocks noGrp="1"/>
          </p:cNvSpPr>
          <p:nvPr>
            <p:ph type="title"/>
          </p:nvPr>
        </p:nvSpPr>
        <p:spPr/>
        <p:txBody>
          <a:bodyPr/>
          <a:lstStyle/>
          <a:p>
            <a:r>
              <a:rPr lang="en-US" dirty="0"/>
              <a:t>Contact</a:t>
            </a:r>
          </a:p>
        </p:txBody>
      </p:sp>
      <p:sp>
        <p:nvSpPr>
          <p:cNvPr id="2" name="Text Placeholder 1">
            <a:extLst>
              <a:ext uri="{FF2B5EF4-FFF2-40B4-BE49-F238E27FC236}">
                <a16:creationId xmlns:a16="http://schemas.microsoft.com/office/drawing/2014/main" id="{34C91E4A-4DD1-484C-96CD-51BF6CE4DF3F}"/>
              </a:ext>
            </a:extLst>
          </p:cNvPr>
          <p:cNvSpPr>
            <a:spLocks noGrp="1"/>
          </p:cNvSpPr>
          <p:nvPr>
            <p:ph type="body" sz="quarter" idx="10"/>
          </p:nvPr>
        </p:nvSpPr>
        <p:spPr/>
        <p:txBody>
          <a:bodyPr/>
          <a:lstStyle/>
          <a:p>
            <a:pPr marL="182880" indent="0" algn="ctr">
              <a:spcBef>
                <a:spcPts val="600"/>
              </a:spcBef>
              <a:spcAft>
                <a:spcPts val="600"/>
              </a:spcAft>
              <a:buNone/>
            </a:pPr>
            <a:r>
              <a:rPr lang="en-US" dirty="0"/>
              <a:t>NIMH Office of Clinical Research (OCR)</a:t>
            </a:r>
          </a:p>
          <a:p>
            <a:pPr marL="182880" indent="0" algn="ctr">
              <a:spcBef>
                <a:spcPts val="600"/>
              </a:spcBef>
              <a:spcAft>
                <a:spcPts val="600"/>
              </a:spcAft>
              <a:buNone/>
            </a:pPr>
            <a:endParaRPr lang="en-US" dirty="0"/>
          </a:p>
          <a:p>
            <a:pPr marL="182880" indent="0" algn="ctr">
              <a:spcBef>
                <a:spcPts val="600"/>
              </a:spcBef>
              <a:spcAft>
                <a:spcPts val="600"/>
              </a:spcAft>
              <a:buNone/>
            </a:pPr>
            <a:r>
              <a:rPr lang="en-US" dirty="0"/>
              <a:t>Clinical Research Education, Support, and Training (CREST) Program</a:t>
            </a:r>
          </a:p>
          <a:p>
            <a:pPr marL="182880" indent="0" algn="ctr">
              <a:spcBef>
                <a:spcPts val="600"/>
              </a:spcBef>
              <a:spcAft>
                <a:spcPts val="600"/>
              </a:spcAft>
              <a:buNone/>
            </a:pPr>
            <a:endParaRPr lang="en-US" dirty="0"/>
          </a:p>
          <a:p>
            <a:pPr marL="182880" indent="0" algn="ctr">
              <a:spcBef>
                <a:spcPts val="600"/>
              </a:spcBef>
              <a:spcAft>
                <a:spcPts val="600"/>
              </a:spcAft>
              <a:buNone/>
            </a:pPr>
            <a:r>
              <a:rPr lang="en-US" dirty="0"/>
              <a:t>Email</a:t>
            </a:r>
            <a:r>
              <a:rPr lang="en-US"/>
              <a:t>: </a:t>
            </a:r>
            <a:r>
              <a:rPr lang="en-US">
                <a:hlinkClick r:id="rId2"/>
              </a:rPr>
              <a:t>nimhctob_</a:t>
            </a:r>
            <a:r>
              <a:rPr lang="en-US" dirty="0">
                <a:hlinkClick r:id="rId2"/>
              </a:rPr>
              <a:t>crest@mail.nih.gov</a:t>
            </a:r>
            <a:r>
              <a:rPr lang="en-US" dirty="0"/>
              <a:t> </a:t>
            </a:r>
          </a:p>
          <a:p>
            <a:pPr marL="0" indent="0">
              <a:buNone/>
            </a:pPr>
            <a:endParaRPr lang="en-US" dirty="0"/>
          </a:p>
        </p:txBody>
      </p:sp>
      <p:sp>
        <p:nvSpPr>
          <p:cNvPr id="4" name="Slide Number Placeholder 3">
            <a:extLst>
              <a:ext uri="{FF2B5EF4-FFF2-40B4-BE49-F238E27FC236}">
                <a16:creationId xmlns:a16="http://schemas.microsoft.com/office/drawing/2014/main" id="{3A2FDBCE-63DA-4F91-BD76-FA7F2F3A97A9}"/>
              </a:ext>
            </a:extLst>
          </p:cNvPr>
          <p:cNvSpPr>
            <a:spLocks noGrp="1"/>
          </p:cNvSpPr>
          <p:nvPr>
            <p:ph type="sldNum" sz="quarter" idx="4"/>
          </p:nvPr>
        </p:nvSpPr>
        <p:spPr/>
        <p:txBody>
          <a:bodyPr/>
          <a:lstStyle/>
          <a:p>
            <a:fld id="{0D720DA8-E26F-4FC9-963B-B7A4AC0D8FDC}" type="slidenum">
              <a:rPr lang="en-US" smtClean="0"/>
              <a:pPr/>
              <a:t>20</a:t>
            </a:fld>
            <a:endParaRPr lang="en-US"/>
          </a:p>
        </p:txBody>
      </p:sp>
    </p:spTree>
    <p:extLst>
      <p:ext uri="{BB962C8B-B14F-4D97-AF65-F5344CB8AC3E}">
        <p14:creationId xmlns:p14="http://schemas.microsoft.com/office/powerpoint/2010/main" val="1389887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Objectives and Overview</a:t>
            </a:r>
          </a:p>
        </p:txBody>
      </p:sp>
      <p:sp>
        <p:nvSpPr>
          <p:cNvPr id="2" name="Content Placeholder 1"/>
          <p:cNvSpPr>
            <a:spLocks noGrp="1"/>
          </p:cNvSpPr>
          <p:nvPr>
            <p:ph type="body" sz="quarter" idx="10"/>
          </p:nvPr>
        </p:nvSpPr>
        <p:spPr/>
        <p:txBody>
          <a:bodyPr/>
          <a:lstStyle/>
          <a:p>
            <a:pPr>
              <a:spcBef>
                <a:spcPts val="600"/>
              </a:spcBef>
              <a:spcAft>
                <a:spcPts val="600"/>
              </a:spcAft>
            </a:pPr>
            <a:r>
              <a:rPr lang="en-US" sz="2800" dirty="0"/>
              <a:t>To define and describe quality </a:t>
            </a:r>
            <a:r>
              <a:rPr lang="en-US" dirty="0"/>
              <a:t>m</a:t>
            </a:r>
            <a:r>
              <a:rPr lang="en-US" sz="2800" dirty="0"/>
              <a:t>anagement (QM) as it relates to site-level documentation, processes, and activities</a:t>
            </a:r>
          </a:p>
          <a:p>
            <a:pPr>
              <a:spcAft>
                <a:spcPts val="600"/>
              </a:spcAft>
            </a:pPr>
            <a:r>
              <a:rPr lang="en-US" sz="2800" dirty="0"/>
              <a:t>To describe tools that are available to support site-level QM</a:t>
            </a:r>
          </a:p>
        </p:txBody>
      </p:sp>
      <p:sp>
        <p:nvSpPr>
          <p:cNvPr id="5" name="Slide Number Placeholder 4"/>
          <p:cNvSpPr>
            <a:spLocks noGrp="1"/>
          </p:cNvSpPr>
          <p:nvPr>
            <p:ph type="sldNum" sz="quarter" idx="4"/>
          </p:nvPr>
        </p:nvSpPr>
        <p:spPr/>
        <p:txBody>
          <a:bodyPr/>
          <a:lstStyle/>
          <a:p>
            <a:pPr>
              <a:defRPr/>
            </a:pPr>
            <a:fld id="{63462529-A0C8-44E2-88FB-B6EB1F7A4249}"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3200" dirty="0"/>
              <a:t>Quality Management (QM) Definition and Levels of Involvement</a:t>
            </a:r>
          </a:p>
        </p:txBody>
      </p:sp>
      <p:sp>
        <p:nvSpPr>
          <p:cNvPr id="2" name="Content Placeholder 1"/>
          <p:cNvSpPr>
            <a:spLocks noGrp="1"/>
          </p:cNvSpPr>
          <p:nvPr>
            <p:ph type="body" sz="quarter" idx="10"/>
          </p:nvPr>
        </p:nvSpPr>
        <p:spPr/>
        <p:txBody>
          <a:bodyPr/>
          <a:lstStyle/>
          <a:p>
            <a:pPr>
              <a:spcBef>
                <a:spcPts val="600"/>
              </a:spcBef>
              <a:spcAft>
                <a:spcPts val="600"/>
              </a:spcAft>
            </a:pPr>
            <a:r>
              <a:rPr lang="en-US" dirty="0"/>
              <a:t>The sponsor/Investigator should implement a system to manage quality throughout all stages of the trial process (</a:t>
            </a:r>
            <a:r>
              <a:rPr lang="en-US" dirty="0">
                <a:hlinkClick r:id="rId2"/>
              </a:rPr>
              <a:t>ICH-E6 GCP 5.0.</a:t>
            </a:r>
            <a:r>
              <a:rPr lang="en-US" dirty="0"/>
              <a:t>)</a:t>
            </a:r>
          </a:p>
          <a:p>
            <a:pPr>
              <a:spcBef>
                <a:spcPts val="600"/>
              </a:spcBef>
              <a:spcAft>
                <a:spcPts val="600"/>
              </a:spcAft>
            </a:pPr>
            <a:r>
              <a:rPr lang="en-US" sz="2800" dirty="0"/>
              <a:t>The overall process of establishing and ensuring the quality of processes, data, and documentation associated with clinical research activities</a:t>
            </a:r>
          </a:p>
          <a:p>
            <a:pPr>
              <a:spcBef>
                <a:spcPts val="600"/>
              </a:spcBef>
              <a:spcAft>
                <a:spcPts val="600"/>
              </a:spcAft>
            </a:pPr>
            <a:r>
              <a:rPr lang="en-US" sz="2800" dirty="0"/>
              <a:t>QM occurs at multiple levels of the clinical research process: </a:t>
            </a:r>
            <a:r>
              <a:rPr lang="en-US" dirty="0"/>
              <a:t>sponsor, external clinical monitoring, study, and individual site levels</a:t>
            </a:r>
            <a:endParaRPr lang="en-US" sz="2800" dirty="0"/>
          </a:p>
          <a:p>
            <a:pPr>
              <a:spcBef>
                <a:spcPts val="600"/>
              </a:spcBef>
            </a:pPr>
            <a:endParaRPr lang="en-US" sz="2800" dirty="0"/>
          </a:p>
        </p:txBody>
      </p:sp>
      <p:sp>
        <p:nvSpPr>
          <p:cNvPr id="5" name="Slide Number Placeholder 4"/>
          <p:cNvSpPr>
            <a:spLocks noGrp="1"/>
          </p:cNvSpPr>
          <p:nvPr>
            <p:ph type="sldNum" sz="quarter" idx="4"/>
          </p:nvPr>
        </p:nvSpPr>
        <p:spPr/>
        <p:txBody>
          <a:bodyPr/>
          <a:lstStyle/>
          <a:p>
            <a:pPr>
              <a:defRPr/>
            </a:pPr>
            <a:fld id="{63462529-A0C8-44E2-88FB-B6EB1F7A4249}"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Objectives of Quality Management</a:t>
            </a:r>
          </a:p>
        </p:txBody>
      </p:sp>
      <p:sp>
        <p:nvSpPr>
          <p:cNvPr id="2" name="Content Placeholder 1"/>
          <p:cNvSpPr>
            <a:spLocks noGrp="1"/>
          </p:cNvSpPr>
          <p:nvPr>
            <p:ph type="body" sz="quarter" idx="10"/>
          </p:nvPr>
        </p:nvSpPr>
        <p:spPr/>
        <p:txBody>
          <a:bodyPr/>
          <a:lstStyle/>
          <a:p>
            <a:pPr>
              <a:spcAft>
                <a:spcPts val="600"/>
              </a:spcAft>
            </a:pPr>
            <a:r>
              <a:rPr lang="en-US" sz="2800" dirty="0"/>
              <a:t>When QM activities are implemented, a standard of data integrity and proper study conduct is established</a:t>
            </a:r>
          </a:p>
          <a:p>
            <a:pPr>
              <a:spcBef>
                <a:spcPts val="600"/>
              </a:spcBef>
              <a:spcAft>
                <a:spcPts val="600"/>
              </a:spcAft>
            </a:pPr>
            <a:r>
              <a:rPr lang="en-US" dirty="0"/>
              <a:t>QM includes BOTH processes aimed at prevention of errors as well as those associated with detection and correction of errors</a:t>
            </a:r>
          </a:p>
          <a:p>
            <a:pPr>
              <a:spcAft>
                <a:spcPts val="600"/>
              </a:spcAft>
            </a:pPr>
            <a:r>
              <a:rPr lang="en-US" dirty="0"/>
              <a:t>Proactive prevention of errors means less time and resources are required to correct errors downstream</a:t>
            </a:r>
          </a:p>
        </p:txBody>
      </p:sp>
      <p:sp>
        <p:nvSpPr>
          <p:cNvPr id="5" name="Slide Number Placeholder 4"/>
          <p:cNvSpPr>
            <a:spLocks noGrp="1"/>
          </p:cNvSpPr>
          <p:nvPr>
            <p:ph type="sldNum" sz="quarter" idx="4"/>
          </p:nvPr>
        </p:nvSpPr>
        <p:spPr/>
        <p:txBody>
          <a:bodyPr/>
          <a:lstStyle/>
          <a:p>
            <a:pPr>
              <a:defRPr/>
            </a:pPr>
            <a:fld id="{63462529-A0C8-44E2-88FB-B6EB1F7A4249}"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122DFBC-3ED6-4F08-8E78-230A6BC85A2D}"/>
              </a:ext>
            </a:extLst>
          </p:cNvPr>
          <p:cNvSpPr>
            <a:spLocks noGrp="1"/>
          </p:cNvSpPr>
          <p:nvPr>
            <p:ph type="title"/>
          </p:nvPr>
        </p:nvSpPr>
        <p:spPr/>
        <p:txBody>
          <a:bodyPr/>
          <a:lstStyle/>
          <a:p>
            <a:r>
              <a:rPr lang="en-US" dirty="0"/>
              <a:t>Objectives of Quality Management Continued</a:t>
            </a:r>
          </a:p>
        </p:txBody>
      </p:sp>
      <p:sp>
        <p:nvSpPr>
          <p:cNvPr id="2" name="Text Placeholder 1">
            <a:extLst>
              <a:ext uri="{FF2B5EF4-FFF2-40B4-BE49-F238E27FC236}">
                <a16:creationId xmlns:a16="http://schemas.microsoft.com/office/drawing/2014/main" id="{F17B901F-6AF5-4D78-8BE5-B523A3A5AF30}"/>
              </a:ext>
            </a:extLst>
          </p:cNvPr>
          <p:cNvSpPr>
            <a:spLocks noGrp="1"/>
          </p:cNvSpPr>
          <p:nvPr>
            <p:ph type="body" sz="quarter" idx="10"/>
          </p:nvPr>
        </p:nvSpPr>
        <p:spPr/>
        <p:txBody>
          <a:bodyPr/>
          <a:lstStyle/>
          <a:p>
            <a:pPr>
              <a:spcBef>
                <a:spcPts val="600"/>
              </a:spcBef>
            </a:pPr>
            <a:r>
              <a:rPr lang="en-US" dirty="0">
                <a:ea typeface="MS PGothic" pitchFamily="34" charset="-128"/>
                <a:cs typeface="ＭＳ Ｐゴシック" pitchFamily="-107" charset="-128"/>
              </a:rPr>
              <a:t>Ensuring sufficient quality management activities exist and are being properly executed is even more important than the classification of those efforts </a:t>
            </a:r>
          </a:p>
          <a:p>
            <a:endParaRPr lang="en-US" dirty="0">
              <a:ea typeface="MS PGothic" pitchFamily="34" charset="-128"/>
            </a:endParaRPr>
          </a:p>
          <a:p>
            <a:r>
              <a:rPr lang="en-US" dirty="0">
                <a:ea typeface="MS PGothic" pitchFamily="34" charset="-128"/>
                <a:cs typeface="ＭＳ Ｐゴシック" pitchFamily="-107" charset="-128"/>
              </a:rPr>
              <a:t>Studies need an overall quality management strategy that includes written procedures, ongoing verification of documentation, and additional review of compliance with written procedures/guidelines/ regulations</a:t>
            </a:r>
            <a:endParaRPr lang="en-US" dirty="0"/>
          </a:p>
          <a:p>
            <a:endParaRPr lang="en-US" dirty="0"/>
          </a:p>
        </p:txBody>
      </p:sp>
      <p:sp>
        <p:nvSpPr>
          <p:cNvPr id="4" name="Slide Number Placeholder 3">
            <a:extLst>
              <a:ext uri="{FF2B5EF4-FFF2-40B4-BE49-F238E27FC236}">
                <a16:creationId xmlns:a16="http://schemas.microsoft.com/office/drawing/2014/main" id="{EBDA5C33-2012-4771-B8B4-6BCAB4047076}"/>
              </a:ext>
            </a:extLst>
          </p:cNvPr>
          <p:cNvSpPr>
            <a:spLocks noGrp="1"/>
          </p:cNvSpPr>
          <p:nvPr>
            <p:ph type="sldNum" sz="quarter" idx="4"/>
          </p:nvPr>
        </p:nvSpPr>
        <p:spPr/>
        <p:txBody>
          <a:bodyPr/>
          <a:lstStyle/>
          <a:p>
            <a:pPr>
              <a:defRPr/>
            </a:pPr>
            <a:fld id="{0ABBD535-DE09-47D9-BBFB-D466CB7EF1E5}" type="slidenum">
              <a:rPr lang="en-US" smtClean="0"/>
              <a:pPr>
                <a:defRPr/>
              </a:pPr>
              <a:t>6</a:t>
            </a:fld>
            <a:endParaRPr lang="en-US" dirty="0"/>
          </a:p>
        </p:txBody>
      </p:sp>
    </p:spTree>
    <p:extLst>
      <p:ext uri="{BB962C8B-B14F-4D97-AF65-F5344CB8AC3E}">
        <p14:creationId xmlns:p14="http://schemas.microsoft.com/office/powerpoint/2010/main" val="4230620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81D43451-E6E6-41AB-A426-CFFAEF47C210}"/>
              </a:ext>
            </a:extLst>
          </p:cNvPr>
          <p:cNvSpPr>
            <a:spLocks noGrp="1"/>
          </p:cNvSpPr>
          <p:nvPr>
            <p:ph type="title"/>
          </p:nvPr>
        </p:nvSpPr>
        <p:spPr/>
        <p:txBody>
          <a:bodyPr>
            <a:normAutofit fontScale="90000"/>
          </a:bodyPr>
          <a:lstStyle/>
          <a:p>
            <a:r>
              <a:rPr lang="en-US" dirty="0">
                <a:effectLst>
                  <a:outerShdw blurRad="31750" dist="25400" dir="5400000" algn="tl" rotWithShape="0">
                    <a:srgbClr val="000000">
                      <a:alpha val="25000"/>
                    </a:srgbClr>
                  </a:outerShdw>
                </a:effectLst>
              </a:rPr>
              <a:t>Most Common Source of Errors at any Stage of  Clinical Research</a:t>
            </a:r>
            <a:endParaRPr lang="en-US" dirty="0"/>
          </a:p>
        </p:txBody>
      </p:sp>
      <p:sp>
        <p:nvSpPr>
          <p:cNvPr id="2" name="Content Placeholder 1"/>
          <p:cNvSpPr>
            <a:spLocks noGrp="1"/>
          </p:cNvSpPr>
          <p:nvPr>
            <p:ph type="body" sz="quarter" idx="10"/>
          </p:nvPr>
        </p:nvSpPr>
        <p:spPr/>
        <p:txBody>
          <a:bodyPr>
            <a:noAutofit/>
          </a:bodyPr>
          <a:lstStyle/>
          <a:p>
            <a:pPr>
              <a:spcBef>
                <a:spcPts val="600"/>
              </a:spcBef>
              <a:spcAft>
                <a:spcPts val="600"/>
              </a:spcAft>
            </a:pPr>
            <a:r>
              <a:rPr lang="en-US" dirty="0"/>
              <a:t>Insufficient written procedures</a:t>
            </a:r>
          </a:p>
          <a:p>
            <a:pPr>
              <a:spcBef>
                <a:spcPts val="600"/>
              </a:spcBef>
              <a:spcAft>
                <a:spcPts val="600"/>
              </a:spcAft>
            </a:pPr>
            <a:r>
              <a:rPr lang="en-US" dirty="0"/>
              <a:t>Written procedures not followed</a:t>
            </a:r>
          </a:p>
          <a:p>
            <a:pPr>
              <a:spcBef>
                <a:spcPts val="600"/>
              </a:spcBef>
              <a:spcAft>
                <a:spcPts val="600"/>
              </a:spcAft>
            </a:pPr>
            <a:r>
              <a:rPr lang="en-US" dirty="0"/>
              <a:t>Training not done or incomplete</a:t>
            </a:r>
          </a:p>
          <a:p>
            <a:pPr>
              <a:spcBef>
                <a:spcPts val="600"/>
              </a:spcBef>
              <a:spcAft>
                <a:spcPts val="600"/>
              </a:spcAft>
            </a:pPr>
            <a:r>
              <a:rPr lang="en-US" dirty="0"/>
              <a:t>Lack of ongoing checks to assess errors</a:t>
            </a:r>
          </a:p>
          <a:p>
            <a:pPr>
              <a:spcBef>
                <a:spcPts val="600"/>
              </a:spcBef>
              <a:spcAft>
                <a:spcPts val="600"/>
              </a:spcAft>
            </a:pPr>
            <a:r>
              <a:rPr lang="en-US" dirty="0"/>
              <a:t>Individual roles and responsibilities are unclear or undefined</a:t>
            </a:r>
            <a:endParaRPr lang="en-US" sz="600" dirty="0"/>
          </a:p>
          <a:p>
            <a:pPr>
              <a:spcBef>
                <a:spcPts val="600"/>
              </a:spcBef>
              <a:spcAft>
                <a:spcPts val="600"/>
              </a:spcAft>
            </a:pPr>
            <a:endParaRPr lang="en-US" sz="600" dirty="0"/>
          </a:p>
          <a:p>
            <a:pPr>
              <a:spcBef>
                <a:spcPts val="600"/>
              </a:spcBef>
              <a:spcAft>
                <a:spcPts val="600"/>
              </a:spcAft>
              <a:buClr>
                <a:srgbClr val="0070C0"/>
              </a:buClr>
              <a:buSzPct val="125000"/>
              <a:buFont typeface="Calibri" panose="020F0502020204030204" pitchFamily="34" charset="0"/>
              <a:buChar char="→"/>
            </a:pPr>
            <a:r>
              <a:rPr lang="en-US" dirty="0"/>
              <a:t>Quality Management plans focus on these aspects of research to ensure quality</a:t>
            </a:r>
          </a:p>
        </p:txBody>
      </p:sp>
      <p:sp>
        <p:nvSpPr>
          <p:cNvPr id="5" name="Slide Number Placeholder 4"/>
          <p:cNvSpPr>
            <a:spLocks noGrp="1"/>
          </p:cNvSpPr>
          <p:nvPr>
            <p:ph type="sldNum" sz="quarter" idx="4"/>
          </p:nvPr>
        </p:nvSpPr>
        <p:spPr/>
        <p:txBody>
          <a:bodyPr/>
          <a:lstStyle/>
          <a:p>
            <a:pPr>
              <a:defRPr/>
            </a:pPr>
            <a:fld id="{63462529-A0C8-44E2-88FB-B6EB1F7A4249}"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a:t>Components of Quality Management </a:t>
            </a:r>
          </a:p>
        </p:txBody>
      </p:sp>
      <p:sp>
        <p:nvSpPr>
          <p:cNvPr id="2" name="Content Placeholder 1"/>
          <p:cNvSpPr>
            <a:spLocks noGrp="1"/>
          </p:cNvSpPr>
          <p:nvPr>
            <p:ph type="body" sz="quarter" idx="10"/>
          </p:nvPr>
        </p:nvSpPr>
        <p:spPr/>
        <p:txBody>
          <a:bodyPr/>
          <a:lstStyle/>
          <a:p>
            <a:pPr marL="0">
              <a:buNone/>
            </a:pPr>
            <a:r>
              <a:rPr lang="en-US" sz="3600" dirty="0"/>
              <a:t>Quality Management includes two main </a:t>
            </a:r>
          </a:p>
          <a:p>
            <a:pPr marL="0">
              <a:buNone/>
            </a:pPr>
            <a:r>
              <a:rPr lang="en-US" sz="3600" dirty="0"/>
              <a:t>components:</a:t>
            </a:r>
          </a:p>
          <a:p>
            <a:pPr marL="0">
              <a:buNone/>
            </a:pPr>
            <a:endParaRPr lang="en-US" dirty="0"/>
          </a:p>
          <a:p>
            <a:pPr marL="0">
              <a:buNone/>
            </a:pPr>
            <a:endParaRPr lang="en-US" sz="2800" dirty="0"/>
          </a:p>
          <a:p>
            <a:pPr marL="0">
              <a:buNone/>
            </a:pPr>
            <a:endParaRPr lang="en-US" dirty="0"/>
          </a:p>
          <a:p>
            <a:pPr marL="0">
              <a:buNone/>
            </a:pPr>
            <a:endParaRPr lang="en-US" sz="2800" dirty="0"/>
          </a:p>
        </p:txBody>
      </p:sp>
      <p:graphicFrame>
        <p:nvGraphicFramePr>
          <p:cNvPr id="6" name="Diagram 5" descr="This diagram is titled Components of Quality Management. Quality control plus quality assurance equals quality management. "/>
          <p:cNvGraphicFramePr/>
          <p:nvPr>
            <p:extLst>
              <p:ext uri="{D42A27DB-BD31-4B8C-83A1-F6EECF244321}">
                <p14:modId xmlns:p14="http://schemas.microsoft.com/office/powerpoint/2010/main" val="1893706954"/>
              </p:ext>
            </p:extLst>
          </p:nvPr>
        </p:nvGraphicFramePr>
        <p:xfrm>
          <a:off x="560614" y="2514600"/>
          <a:ext cx="7924800" cy="274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7"/>
          <p:cNvSpPr>
            <a:spLocks noGrp="1"/>
          </p:cNvSpPr>
          <p:nvPr>
            <p:ph type="sldNum" sz="quarter" idx="4"/>
          </p:nvPr>
        </p:nvSpPr>
        <p:spPr/>
        <p:txBody>
          <a:bodyPr/>
          <a:lstStyle/>
          <a:p>
            <a:pPr>
              <a:defRPr/>
            </a:pPr>
            <a:fld id="{63462529-A0C8-44E2-88FB-B6EB1F7A4249}"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187F58E-ED09-4F0D-887B-0588443955C7}"/>
              </a:ext>
            </a:extLst>
          </p:cNvPr>
          <p:cNvSpPr>
            <a:spLocks noGrp="1"/>
          </p:cNvSpPr>
          <p:nvPr>
            <p:ph type="title"/>
          </p:nvPr>
        </p:nvSpPr>
        <p:spPr/>
        <p:txBody>
          <a:bodyPr/>
          <a:lstStyle/>
          <a:p>
            <a:r>
              <a:rPr lang="en-US" dirty="0"/>
              <a:t>Quality Assurance and Quality Control</a:t>
            </a:r>
          </a:p>
        </p:txBody>
      </p:sp>
      <p:sp>
        <p:nvSpPr>
          <p:cNvPr id="2" name="Text Placeholder 1">
            <a:extLst>
              <a:ext uri="{FF2B5EF4-FFF2-40B4-BE49-F238E27FC236}">
                <a16:creationId xmlns:a16="http://schemas.microsoft.com/office/drawing/2014/main" id="{6118123F-025C-4617-8B4E-AE8CFBF36A62}"/>
              </a:ext>
            </a:extLst>
          </p:cNvPr>
          <p:cNvSpPr>
            <a:spLocks noGrp="1"/>
          </p:cNvSpPr>
          <p:nvPr>
            <p:ph type="body" sz="quarter" idx="10"/>
          </p:nvPr>
        </p:nvSpPr>
        <p:spPr>
          <a:xfrm>
            <a:off x="446088" y="1752600"/>
            <a:ext cx="8275320" cy="4451737"/>
          </a:xfrm>
        </p:spPr>
        <p:txBody>
          <a:bodyPr/>
          <a:lstStyle/>
          <a:p>
            <a:pPr marL="0" indent="0">
              <a:buNone/>
            </a:pPr>
            <a:r>
              <a:rPr lang="en-US" dirty="0"/>
              <a:t>The sponsor is responsible for implementing and maintaining quality assurance and quality control systems with written Standard Operating Procedures (SOPs) to ensure that trials are conducted and data are generated, documented (recorded), and reported in compliance with the protocol, GCP, and the applicable regulatory requirement(s) (</a:t>
            </a:r>
            <a:r>
              <a:rPr lang="en-US" dirty="0">
                <a:hlinkClick r:id="rId2"/>
              </a:rPr>
              <a:t>ICH-E6 GCP 5.1.</a:t>
            </a:r>
            <a:r>
              <a:rPr lang="en-US" dirty="0"/>
              <a:t>)</a:t>
            </a:r>
          </a:p>
        </p:txBody>
      </p:sp>
      <p:sp>
        <p:nvSpPr>
          <p:cNvPr id="4" name="Slide Number Placeholder 3">
            <a:extLst>
              <a:ext uri="{FF2B5EF4-FFF2-40B4-BE49-F238E27FC236}">
                <a16:creationId xmlns:a16="http://schemas.microsoft.com/office/drawing/2014/main" id="{C31C7D7F-8EAD-4B7F-B400-29862E2ACF89}"/>
              </a:ext>
            </a:extLst>
          </p:cNvPr>
          <p:cNvSpPr>
            <a:spLocks noGrp="1"/>
          </p:cNvSpPr>
          <p:nvPr>
            <p:ph type="sldNum" sz="quarter" idx="4"/>
          </p:nvPr>
        </p:nvSpPr>
        <p:spPr/>
        <p:txBody>
          <a:bodyPr/>
          <a:lstStyle/>
          <a:p>
            <a:pPr>
              <a:defRPr/>
            </a:pPr>
            <a:fld id="{0ABBD535-DE09-47D9-BBFB-D466CB7EF1E5}" type="slidenum">
              <a:rPr lang="en-US" smtClean="0"/>
              <a:pPr>
                <a:defRPr/>
              </a:pPr>
              <a:t>9</a:t>
            </a:fld>
            <a:endParaRPr lang="en-US" dirty="0"/>
          </a:p>
        </p:txBody>
      </p:sp>
    </p:spTree>
    <p:extLst>
      <p:ext uri="{BB962C8B-B14F-4D97-AF65-F5344CB8AC3E}">
        <p14:creationId xmlns:p14="http://schemas.microsoft.com/office/powerpoint/2010/main" val="1835383411"/>
      </p:ext>
    </p:extLst>
  </p:cSld>
  <p:clrMapOvr>
    <a:masterClrMapping/>
  </p:clrMapOvr>
</p:sld>
</file>

<file path=ppt/theme/theme1.xml><?xml version="1.0" encoding="utf-8"?>
<a:theme xmlns:a="http://schemas.openxmlformats.org/drawingml/2006/main" name="Theme1_NIMH2020slide template">
  <a:themeElements>
    <a:clrScheme name="NIMH PowerPoint Template - 03242020">
      <a:dk1>
        <a:sysClr val="windowText" lastClr="000000"/>
      </a:dk1>
      <a:lt1>
        <a:sysClr val="window" lastClr="FFFFFF"/>
      </a:lt1>
      <a:dk2>
        <a:srgbClr val="A6A6A6"/>
      </a:dk2>
      <a:lt2>
        <a:srgbClr val="FFFFFF"/>
      </a:lt2>
      <a:accent1>
        <a:srgbClr val="005294"/>
      </a:accent1>
      <a:accent2>
        <a:srgbClr val="5B9BD5"/>
      </a:accent2>
      <a:accent3>
        <a:srgbClr val="FF993D"/>
      </a:accent3>
      <a:accent4>
        <a:srgbClr val="A6A6A6"/>
      </a:accent4>
      <a:accent5>
        <a:srgbClr val="387B7F"/>
      </a:accent5>
      <a:accent6>
        <a:srgbClr val="E1E9EA"/>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_NIMH2020slide template" id="{8C775459-297E-40B9-AEB2-AC64069A24F1}" vid="{6322D11E-03D2-456E-A20F-117F6678FA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igrationSourceURL xmlns="852fece1-1881-41ae-961d-eb03a420f142" xsi:nil="true"/>
    <PublishingStartDate xmlns="http://schemas.microsoft.com/sharepoint/v3" xsi:nil="true"/>
    <PublishingExpiration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3300B7E52DEC34988A120D86BAEC373" ma:contentTypeVersion="2" ma:contentTypeDescription="Create a new document." ma:contentTypeScope="" ma:versionID="1eefdde7fd23d9efc996b222a53c3b05">
  <xsd:schema xmlns:xsd="http://www.w3.org/2001/XMLSchema" xmlns:xs="http://www.w3.org/2001/XMLSchema" xmlns:p="http://schemas.microsoft.com/office/2006/metadata/properties" xmlns:ns1="http://schemas.microsoft.com/sharepoint/v3" xmlns:ns2="852fece1-1881-41ae-961d-eb03a420f142" targetNamespace="http://schemas.microsoft.com/office/2006/metadata/properties" ma:root="true" ma:fieldsID="6f0c642b60894295f6ceb50427ff6d06" ns1:_="" ns2:_="">
    <xsd:import namespace="http://schemas.microsoft.com/sharepoint/v3"/>
    <xsd:import namespace="852fece1-1881-41ae-961d-eb03a420f142"/>
    <xsd:element name="properties">
      <xsd:complexType>
        <xsd:sequence>
          <xsd:element name="documentManagement">
            <xsd:complexType>
              <xsd:all>
                <xsd:element ref="ns1:PublishingStartDate" minOccurs="0"/>
                <xsd:element ref="ns1:PublishingExpirationDate" minOccurs="0"/>
                <xsd:element ref="ns2:MigrationSource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52fece1-1881-41ae-961d-eb03a420f142" elementFormDefault="qualified">
    <xsd:import namespace="http://schemas.microsoft.com/office/2006/documentManagement/types"/>
    <xsd:import namespace="http://schemas.microsoft.com/office/infopath/2007/PartnerControls"/>
    <xsd:element name="MigrationSourceURL" ma:index="10" nillable="true" ma:displayName="MigrationSourceURL" ma:internalName="MigrationSourceURL">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B69DC8E-D226-4C9C-ADF4-5E681A520615}">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852fece1-1881-41ae-961d-eb03a420f142"/>
    <ds:schemaRef ds:uri="http://purl.org/dc/dcmitype/"/>
    <ds:schemaRef ds:uri="http://schemas.microsoft.com/office/2006/documentManagement/typ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DA761DB7-C8D1-4B3B-A508-59FDDEDC38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52fece1-1881-41ae-961d-eb03a420f1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F8C0B82-A0F9-40F5-80F6-BD97367C1C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Theme1_NIMH2020slide template</Template>
  <TotalTime>5422</TotalTime>
  <Words>1398</Words>
  <Application>Microsoft Office PowerPoint</Application>
  <PresentationFormat>On-screen Show (4:3)</PresentationFormat>
  <Paragraphs>139</Paragraphs>
  <Slides>20</Slides>
  <Notes>7</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Theme1_NIMH2020slide template</vt:lpstr>
      <vt:lpstr>Tool Summary Sheet</vt:lpstr>
      <vt:lpstr>Introduction to  Site-Level Quality Management for  NIMH-Sponsored Studies</vt:lpstr>
      <vt:lpstr>Objectives and Overview</vt:lpstr>
      <vt:lpstr>Quality Management (QM) Definition and Levels of Involvement</vt:lpstr>
      <vt:lpstr>Objectives of Quality Management</vt:lpstr>
      <vt:lpstr>Objectives of Quality Management Continued</vt:lpstr>
      <vt:lpstr>Most Common Source of Errors at any Stage of  Clinical Research</vt:lpstr>
      <vt:lpstr>Components of Quality Management </vt:lpstr>
      <vt:lpstr>Quality Assurance and Quality Control</vt:lpstr>
      <vt:lpstr>Quality Assurance (QA) Definition</vt:lpstr>
      <vt:lpstr>QA Examples</vt:lpstr>
      <vt:lpstr>Quality Control (QC) Definition</vt:lpstr>
      <vt:lpstr>QC Examples</vt:lpstr>
      <vt:lpstr>SOP Development for QA/QC </vt:lpstr>
      <vt:lpstr>Preparing a Clinical Quality Management Plan</vt:lpstr>
      <vt:lpstr>Subject Record Review</vt:lpstr>
      <vt:lpstr>Essential Documents Binder Quality Review</vt:lpstr>
      <vt:lpstr>Storage of QM Materials</vt:lpstr>
      <vt:lpstr>Resources</vt:lpstr>
      <vt:lpstr>Contact</vt:lpstr>
    </vt:vector>
  </TitlesOfParts>
  <Company>Duke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NIDCR Serious Adverse Event Reporting System</dc:title>
  <dc:creator>Matthew Curry</dc:creator>
  <cp:lastModifiedBy>Janicz, Katelyn (NIH/NIMH) [C]</cp:lastModifiedBy>
  <cp:revision>587</cp:revision>
  <dcterms:created xsi:type="dcterms:W3CDTF">2009-07-22T00:38:27Z</dcterms:created>
  <dcterms:modified xsi:type="dcterms:W3CDTF">2020-11-16T14:21:44Z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0x01010073300B7E52DEC34988A120D86BAEC373</vt:lpwstr>
  </property>
</Properties>
</file>